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7" r:id="rId3"/>
    <p:sldId id="257" r:id="rId4"/>
    <p:sldId id="260" r:id="rId5"/>
    <p:sldId id="259" r:id="rId6"/>
    <p:sldId id="269" r:id="rId7"/>
    <p:sldId id="270" r:id="rId8"/>
    <p:sldId id="268" r:id="rId9"/>
    <p:sldId id="261" r:id="rId10"/>
    <p:sldId id="262" r:id="rId11"/>
    <p:sldId id="263" r:id="rId12"/>
    <p:sldId id="264" r:id="rId13"/>
    <p:sldId id="265" r:id="rId14"/>
    <p:sldId id="266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6F65A-A55A-45A7-ABBC-4BA0CBF9480B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47C1B-02B6-4892-A544-E46066DBD3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933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47C1B-02B6-4892-A544-E46066DBD38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702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22.04.2018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22.04.2018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Здравствуйте</a:t>
            </a:r>
            <a:r>
              <a:rPr lang="en-US" sz="4800" dirty="0" smtClean="0"/>
              <a:t>,</a:t>
            </a:r>
            <a:r>
              <a:rPr lang="ru-RU" sz="4800" dirty="0" smtClean="0"/>
              <a:t>сегодня я бы хотел рассказать про свой город.</a:t>
            </a:r>
            <a:endParaRPr lang="ru-RU" sz="4800" dirty="0"/>
          </a:p>
        </p:txBody>
      </p:sp>
      <p:pic>
        <p:nvPicPr>
          <p:cNvPr id="4" name="Рисунок 3" descr="b2ap3_large_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00808"/>
            <a:ext cx="9168341" cy="51571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Костомукша так же известна, как город горняков.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6948264" cy="5257800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latin typeface="Georgia" pitchFamily="18" charset="0"/>
              </a:rPr>
              <a:t> </a:t>
            </a:r>
            <a:r>
              <a:rPr lang="ru-RU" b="1" dirty="0" smtClean="0">
                <a:latin typeface="Georgia" pitchFamily="18" charset="0"/>
              </a:rPr>
              <a:t>ОАО «Карельский окатыш»</a:t>
            </a:r>
            <a:r>
              <a:rPr lang="ru-RU" dirty="0" smtClean="0">
                <a:latin typeface="Georgia" pitchFamily="18" charset="0"/>
              </a:rPr>
              <a:t> - одно из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ru-RU" dirty="0" smtClean="0">
                <a:latin typeface="Georgia" pitchFamily="18" charset="0"/>
              </a:rPr>
              <a:t>крупнейших предприятий по производству железорудного сырья. Принадлежит «</a:t>
            </a:r>
            <a:r>
              <a:rPr lang="ru-RU" dirty="0" err="1" smtClean="0">
                <a:latin typeface="Georgia" pitchFamily="18" charset="0"/>
              </a:rPr>
              <a:t>Северсталь-груп</a:t>
            </a:r>
            <a:r>
              <a:rPr lang="ru-RU" dirty="0" smtClean="0">
                <a:latin typeface="Georgia" pitchFamily="18" charset="0"/>
              </a:rPr>
              <a:t>».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ОАО «Карельский окатыш» основан в 1974 году и носил название </a:t>
            </a:r>
            <a:r>
              <a:rPr lang="ru-RU" dirty="0" err="1" smtClean="0">
                <a:latin typeface="Georgia" pitchFamily="18" charset="0"/>
              </a:rPr>
              <a:t>Костумукшского</a:t>
            </a:r>
            <a:r>
              <a:rPr lang="ru-RU" dirty="0" smtClean="0">
                <a:latin typeface="Georgia" pitchFamily="18" charset="0"/>
              </a:rPr>
              <a:t> горно-обогатительного комбината.    В 1978 году в карьере </a:t>
            </a:r>
            <a:r>
              <a:rPr lang="ru-RU" dirty="0" err="1" smtClean="0">
                <a:latin typeface="Georgia" pitchFamily="18" charset="0"/>
              </a:rPr>
              <a:t>Костумукшского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ГОКа</a:t>
            </a:r>
            <a:r>
              <a:rPr lang="ru-RU" dirty="0" smtClean="0">
                <a:latin typeface="Georgia" pitchFamily="18" charset="0"/>
              </a:rPr>
              <a:t> начались вскрышные работы на </a:t>
            </a:r>
            <a:r>
              <a:rPr lang="ru-RU" dirty="0" err="1" smtClean="0">
                <a:latin typeface="Georgia" pitchFamily="18" charset="0"/>
              </a:rPr>
              <a:t>Костомукшском</a:t>
            </a:r>
            <a:r>
              <a:rPr lang="ru-RU" dirty="0" smtClean="0">
                <a:latin typeface="Georgia" pitchFamily="18" charset="0"/>
              </a:rPr>
              <a:t> месторождении железной руды.</a:t>
            </a:r>
            <a:endParaRPr lang="ru-RU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988840"/>
            <a:ext cx="29527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5" descr="6060_kostomuksh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3429000"/>
            <a:ext cx="4647472" cy="31912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229694-925b2-75449335-m750x740-u6ae1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420888"/>
            <a:ext cx="8676456" cy="5784304"/>
          </a:xfrm>
        </p:spPr>
      </p:pic>
      <p:pic>
        <p:nvPicPr>
          <p:cNvPr id="5" name="Содержимое 3" descr="20160714_ijg_294p-kopiy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7203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48686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1148135"/>
            <a:ext cx="8964489" cy="5709866"/>
          </a:xfr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latin typeface="Georgia" pitchFamily="18" charset="0"/>
              </a:rPr>
              <a:t>Монумент советско-финляндской дружбы</a:t>
            </a:r>
            <a:endParaRPr lang="ru-RU" dirty="0"/>
          </a:p>
        </p:txBody>
      </p:sp>
      <p:pic>
        <p:nvPicPr>
          <p:cNvPr id="8" name="Содержимое 7" descr="miners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756592" y="1628800"/>
            <a:ext cx="6191250" cy="4429125"/>
          </a:xfrm>
        </p:spPr>
      </p:pic>
      <p:sp>
        <p:nvSpPr>
          <p:cNvPr id="9" name="TextBox 8"/>
          <p:cNvSpPr txBox="1"/>
          <p:nvPr/>
        </p:nvSpPr>
        <p:spPr>
          <a:xfrm>
            <a:off x="5436096" y="1628800"/>
            <a:ext cx="37079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charset="0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Этот монумент - дар строительной фирмы "Финн-Строй" нашему городу в память о плодотворном советско-финляндском сотрудничестве.                                     Он выполнен в граните и бронзе.                                                Автор монумента - финский скульптор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Терхо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Сакки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                                               Открытие монумента состоялось 18 июня 1985 года на митинге в связи с завершением строительства комбината</a:t>
            </a:r>
            <a:r>
              <a:rPr lang="ru-RU" dirty="0" smtClean="0">
                <a:latin typeface="Georgia" pitchFamily="18" charset="0"/>
              </a:rPr>
              <a:t>.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ut-of-door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0613571" cy="6858000"/>
          </a:xfr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gor2-080617191834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0332203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228486482_preview_img2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Костомукша Карелия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 1967 году было принято решение о проектировании горно-обогатительного комбината. Поселение начало строиться в 1970-х годах в связи с разработкой нового железорудного месторождения открытого в 1946 году. В 1973 году подписан межправительственный советско-финляндский договор о строительстве </a:t>
            </a:r>
            <a:r>
              <a:rPr lang="ru-RU" dirty="0" err="1" smtClean="0"/>
              <a:t>ГОКа</a:t>
            </a:r>
            <a:r>
              <a:rPr lang="ru-RU" dirty="0" smtClean="0"/>
              <a:t>. В мае 1977 года заключен договор с АО «Финн-Строй». </a:t>
            </a:r>
          </a:p>
          <a:p>
            <a:r>
              <a:rPr lang="ru-RU" dirty="0" smtClean="0"/>
              <a:t>В феврале 1981 года был объявлен конкурс на название города. Предлагалось назвать город </a:t>
            </a:r>
            <a:r>
              <a:rPr lang="ru-RU" dirty="0" err="1" smtClean="0"/>
              <a:t>Контокки</a:t>
            </a:r>
            <a:r>
              <a:rPr lang="ru-RU" dirty="0" smtClean="0"/>
              <a:t> или Костомукша — по названию деревень, на месте которых возводился город. Также предполагалось назвать город </a:t>
            </a:r>
            <a:r>
              <a:rPr lang="ru-RU" dirty="0" err="1" smtClean="0"/>
              <a:t>Сампо</a:t>
            </a:r>
            <a:r>
              <a:rPr lang="ru-RU" dirty="0" smtClean="0"/>
              <a:t>. Старинная карельская деревня Костомукша располагалась на берегу озера </a:t>
            </a:r>
            <a:r>
              <a:rPr lang="ru-RU" dirty="0" err="1" smtClean="0"/>
              <a:t>Костомукшское</a:t>
            </a:r>
            <a:r>
              <a:rPr lang="ru-RU" dirty="0" smtClean="0"/>
              <a:t>, которое сейчас находится на территории горно-обогатительного комбината «Карельский окатыш». В переводе с карельского </a:t>
            </a:r>
            <a:r>
              <a:rPr lang="ru-RU" i="1" dirty="0" err="1" smtClean="0"/>
              <a:t>Kostamus</a:t>
            </a:r>
            <a:r>
              <a:rPr lang="ru-RU" dirty="0" smtClean="0"/>
              <a:t> означает месть, возмездие, расплату. Легенду о происхождении названия этих слов записал в 1892 году финский этнограф и художник Луис </a:t>
            </a:r>
            <a:r>
              <a:rPr lang="ru-RU" dirty="0" err="1" smtClean="0"/>
              <a:t>Спарре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/>
          </a:bodyPr>
          <a:lstStyle/>
          <a:p>
            <a:r>
              <a:rPr lang="ru-RU" dirty="0" smtClean="0"/>
              <a:t>Костомукша</a:t>
            </a:r>
            <a:r>
              <a:rPr lang="en-US" dirty="0" smtClean="0"/>
              <a:t>,</a:t>
            </a:r>
            <a:r>
              <a:rPr lang="ru-RU" dirty="0" smtClean="0"/>
              <a:t> Карелия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Герб города-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Флаг города-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Герб Карелии-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Флаг Карелии-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160px-Flag_of_Kostomuksha_(Karelia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660232" y="2636912"/>
            <a:ext cx="1524000" cy="1019175"/>
          </a:xfrm>
        </p:spPr>
      </p:pic>
      <p:pic>
        <p:nvPicPr>
          <p:cNvPr id="4" name="Picture 1" descr="D:\Мои рисунки\Карелия\kostomuksha_city_co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484784"/>
            <a:ext cx="7175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100px-Coat_of_Arms_of_Republic_of_Karelia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3789040"/>
            <a:ext cx="952500" cy="1314450"/>
          </a:xfrm>
          <a:prstGeom prst="rect">
            <a:avLst/>
          </a:prstGeom>
        </p:spPr>
      </p:pic>
      <p:pic>
        <p:nvPicPr>
          <p:cNvPr id="7" name="Рисунок 6" descr="150px-Flag_of_Karelia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0232" y="5301208"/>
            <a:ext cx="1428750" cy="952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416"/>
            <a:ext cx="4896544" cy="6812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932040" y="1700808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Столица </a:t>
            </a:r>
            <a:r>
              <a:rPr lang="ru-RU" sz="2800" dirty="0" err="1" smtClean="0"/>
              <a:t>Карелии-Петрозаводск</a:t>
            </a: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551723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Город расположен на севере Западно-Карельской возвышенности в 35 километрах от российско-финляндской границы. </a:t>
            </a:r>
          </a:p>
          <a:p>
            <a:r>
              <a:rPr lang="ru-RU" dirty="0" smtClean="0"/>
              <a:t>Город Костомукша относится к районам Крайнего Севера. </a:t>
            </a:r>
          </a:p>
          <a:p>
            <a:r>
              <a:rPr lang="ru-RU" dirty="0" smtClean="0"/>
              <a:t>Костомукша находится на границе </a:t>
            </a:r>
            <a:r>
              <a:rPr lang="ru-RU" dirty="0" err="1" smtClean="0"/>
              <a:t>подзон</a:t>
            </a:r>
            <a:r>
              <a:rPr lang="ru-RU" dirty="0" smtClean="0"/>
              <a:t> средней и северной тайги. На климат влияет множество факторов, среди которых частые циклоны с Атлантического океана и </a:t>
            </a:r>
            <a:r>
              <a:rPr lang="ru-RU" dirty="0" err="1" smtClean="0"/>
              <a:t>Баренцевого</a:t>
            </a:r>
            <a:r>
              <a:rPr lang="ru-RU" dirty="0" smtClean="0"/>
              <a:t> моря, которые приносят зимой оттепели и снегопады, а летом — дождливую и прохладную погоду. По совокупности этих факторов климат Костомукши представляет нечто среднее между климатом Санкт-Петербурга и Мурманска. Зима умеренно холодная, с частой переменой погоды, при вторжении холодного сибирского антициклона возможны сильные морозы. Лето короткое и холодное, и как правило, дождливое. Население29 526 чел.</a:t>
            </a:r>
          </a:p>
          <a:p>
            <a:endParaRPr lang="ru-RU" dirty="0"/>
          </a:p>
        </p:txBody>
      </p:sp>
      <p:pic>
        <p:nvPicPr>
          <p:cNvPr id="6" name="Рисунок 5" descr="c11c9893b2016976756b36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5085184"/>
            <a:ext cx="7560840" cy="4275141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5711-image-origin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ov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0784142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u7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latin typeface="Georgia" pitchFamily="18" charset="0"/>
              </a:rPr>
              <a:t>Заповедник </a:t>
            </a:r>
            <a:r>
              <a:rPr lang="ru-RU" sz="4400" dirty="0" err="1" smtClean="0">
                <a:latin typeface="Georgia" pitchFamily="18" charset="0"/>
              </a:rPr>
              <a:t>Костомукшский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7380312" cy="550120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Georgia" pitchFamily="18" charset="0"/>
              </a:rPr>
              <a:t>Заповедник расположен на северо-западе Карелии  у границы с Финляндией. Основан в 1983 году, площадь 47,6 тысяч га. </a:t>
            </a:r>
            <a:r>
              <a:rPr lang="ru-RU" dirty="0" err="1" smtClean="0">
                <a:latin typeface="Georgia" pitchFamily="18" charset="0"/>
              </a:rPr>
              <a:t>Костомукшский</a:t>
            </a:r>
            <a:r>
              <a:rPr lang="ru-RU" dirty="0" smtClean="0">
                <a:latin typeface="Georgia" pitchFamily="18" charset="0"/>
              </a:rPr>
              <a:t> заповедник — часть российско-финляндского заповедника «Дружба».</a:t>
            </a:r>
          </a:p>
          <a:p>
            <a:r>
              <a:rPr lang="ru-RU" dirty="0" err="1" smtClean="0">
                <a:latin typeface="Georgia" pitchFamily="18" charset="0"/>
              </a:rPr>
              <a:t>Костомукшский</a:t>
            </a:r>
            <a:r>
              <a:rPr lang="ru-RU" dirty="0" smtClean="0">
                <a:latin typeface="Georgia" pitchFamily="18" charset="0"/>
              </a:rPr>
              <a:t> заповедник находится на восточном склоне Западно-Карельской возвышенности. Его западная граница находится в нескольких километрах от Государственной границы с Финляндией,  а юго-западная – по побережью оз. Каменного. </a:t>
            </a:r>
          </a:p>
          <a:p>
            <a:r>
              <a:rPr lang="ru-RU" dirty="0" smtClean="0">
                <a:latin typeface="Georgia" pitchFamily="18" charset="0"/>
              </a:rPr>
              <a:t>Основными задачами заповедника является сохранение природного комплекса для решения проблем взаимодействия человека и окружающей среды, а также наблюдение за естественным ходом развития природных комплексов.</a:t>
            </a:r>
            <a:r>
              <a:rPr lang="ru-RU" dirty="0" smtClean="0"/>
              <a:t> Заповедник проектировался как часть регионального комплекса, и в его задачи первоначально входила нейтрализация отрицательных последствий промышленной деятельности быстро развивавшегося </a:t>
            </a:r>
            <a:r>
              <a:rPr lang="ru-RU" dirty="0" err="1" smtClean="0"/>
              <a:t>Костомукшского</a:t>
            </a:r>
            <a:r>
              <a:rPr lang="ru-RU" dirty="0" smtClean="0"/>
              <a:t> горно-обогатительного комбината. </a:t>
            </a:r>
            <a:endParaRPr lang="ru-RU" dirty="0" smtClean="0">
              <a:latin typeface="Georgia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C:\Documents and Settings\Юра\Рабочий стол\2011 Шаг в БУДУЩЕЕ\Климович\25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7164288" y="1052736"/>
            <a:ext cx="223043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D:\Мои рисунки\Карелия\Gallery.asp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4437112"/>
            <a:ext cx="1619672" cy="1610299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69</TotalTime>
  <Words>337</Words>
  <Application>Microsoft Office PowerPoint</Application>
  <PresentationFormat>Экран (4:3)</PresentationFormat>
  <Paragraphs>18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Arial</vt:lpstr>
      <vt:lpstr>Book Antiqua</vt:lpstr>
      <vt:lpstr>Calibri</vt:lpstr>
      <vt:lpstr>Georgia</vt:lpstr>
      <vt:lpstr>Lucida Sans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Костомукша Карелия</vt:lpstr>
      <vt:lpstr>Костомукша, Карелия     Герб города-  Флаг города-  Герб Карелии-  Флаг Карелии-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Заповедник Костомукшский</vt:lpstr>
      <vt:lpstr>Костомукша так же известна, как город горняков.</vt:lpstr>
      <vt:lpstr>Презентация PowerPoint</vt:lpstr>
      <vt:lpstr>Презентация PowerPoint</vt:lpstr>
      <vt:lpstr>Монумент советско-финляндской дружбы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</dc:creator>
  <cp:lastModifiedBy>LEO DZHI</cp:lastModifiedBy>
  <cp:revision>9</cp:revision>
  <dcterms:created xsi:type="dcterms:W3CDTF">2018-04-22T15:46:35Z</dcterms:created>
  <dcterms:modified xsi:type="dcterms:W3CDTF">2018-04-22T19:09:36Z</dcterms:modified>
</cp:coreProperties>
</file>