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5" r:id="rId1"/>
  </p:sldMasterIdLst>
  <p:notesMasterIdLst>
    <p:notesMasterId r:id="rId27"/>
  </p:notesMasterIdLst>
  <p:handoutMasterIdLst>
    <p:handoutMasterId r:id="rId28"/>
  </p:handoutMasterIdLst>
  <p:sldIdLst>
    <p:sldId id="283" r:id="rId2"/>
    <p:sldId id="256" r:id="rId3"/>
    <p:sldId id="263" r:id="rId4"/>
    <p:sldId id="264" r:id="rId5"/>
    <p:sldId id="265" r:id="rId6"/>
    <p:sldId id="266" r:id="rId7"/>
    <p:sldId id="267" r:id="rId8"/>
    <p:sldId id="257" r:id="rId9"/>
    <p:sldId id="259" r:id="rId10"/>
    <p:sldId id="260" r:id="rId11"/>
    <p:sldId id="261" r:id="rId12"/>
    <p:sldId id="262" r:id="rId13"/>
    <p:sldId id="268" r:id="rId14"/>
    <p:sldId id="269" r:id="rId15"/>
    <p:sldId id="270" r:id="rId16"/>
    <p:sldId id="271" r:id="rId17"/>
    <p:sldId id="272" r:id="rId18"/>
    <p:sldId id="273" r:id="rId19"/>
    <p:sldId id="274" r:id="rId20"/>
    <p:sldId id="275" r:id="rId21"/>
    <p:sldId id="276" r:id="rId22"/>
    <p:sldId id="277" r:id="rId23"/>
    <p:sldId id="284" r:id="rId24"/>
    <p:sldId id="285" r:id="rId25"/>
    <p:sldId id="286"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4BEFC"/>
    <a:srgbClr val="3366FF"/>
    <a:srgbClr val="0774C1"/>
    <a:srgbClr val="000000"/>
    <a:srgbClr val="FF0000"/>
    <a:srgbClr val="FFCC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728" autoAdjust="0"/>
  </p:normalViewPr>
  <p:slideViewPr>
    <p:cSldViewPr snapToGrid="0">
      <p:cViewPr varScale="1">
        <p:scale>
          <a:sx n="115" d="100"/>
          <a:sy n="115" d="100"/>
        </p:scale>
        <p:origin x="147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75" d="100"/>
          <a:sy n="75" d="100"/>
        </p:scale>
        <p:origin x="-1404"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atin typeface="Times New Roman" pitchFamily="18" charset="0"/>
              </a:defRPr>
            </a:lvl1pPr>
          </a:lstStyle>
          <a:p>
            <a:pPr>
              <a:defRPr/>
            </a:pPr>
            <a:endParaRPr lang="en-US" altLang="ru-RU"/>
          </a:p>
        </p:txBody>
      </p:sp>
      <p:sp>
        <p:nvSpPr>
          <p:cNvPr id="3789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atin typeface="Times New Roman" pitchFamily="18" charset="0"/>
              </a:defRPr>
            </a:lvl1pPr>
          </a:lstStyle>
          <a:p>
            <a:pPr>
              <a:defRPr/>
            </a:pPr>
            <a:endParaRPr lang="en-US" altLang="ru-RU"/>
          </a:p>
        </p:txBody>
      </p:sp>
      <p:sp>
        <p:nvSpPr>
          <p:cNvPr id="3789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latin typeface="Times New Roman" pitchFamily="18" charset="0"/>
              </a:defRPr>
            </a:lvl1pPr>
          </a:lstStyle>
          <a:p>
            <a:pPr>
              <a:defRPr/>
            </a:pPr>
            <a:endParaRPr lang="en-US" altLang="ru-RU"/>
          </a:p>
        </p:txBody>
      </p:sp>
      <p:sp>
        <p:nvSpPr>
          <p:cNvPr id="3789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a:latin typeface="Times New Roman" panose="02020603050405020304" pitchFamily="18" charset="0"/>
              </a:defRPr>
            </a:lvl1pPr>
          </a:lstStyle>
          <a:p>
            <a:fld id="{FFF412F3-994E-4987-8DFB-6ACF0766DA13}" type="slidenum">
              <a:rPr lang="en-US" altLang="ru-RU"/>
              <a:pPr/>
              <a:t>‹#›</a:t>
            </a:fld>
            <a:endParaRPr lang="en-US" alt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atin typeface="Times New Roman" pitchFamily="18" charset="0"/>
              </a:defRPr>
            </a:lvl1pPr>
          </a:lstStyle>
          <a:p>
            <a:pPr>
              <a:defRPr/>
            </a:pPr>
            <a:endParaRPr lang="en-US" altLang="ru-RU"/>
          </a:p>
        </p:txBody>
      </p:sp>
      <p:sp>
        <p:nvSpPr>
          <p:cNvPr id="358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atin typeface="Times New Roman" pitchFamily="18" charset="0"/>
              </a:defRPr>
            </a:lvl1pPr>
          </a:lstStyle>
          <a:p>
            <a:pPr>
              <a:defRPr/>
            </a:pPr>
            <a:endParaRPr lang="en-US" altLang="ru-RU"/>
          </a:p>
        </p:txBody>
      </p:sp>
      <p:sp>
        <p:nvSpPr>
          <p:cNvPr id="29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58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ru-RU" noProof="0" smtClean="0"/>
              <a:t>Click to edit Master text styles</a:t>
            </a:r>
          </a:p>
          <a:p>
            <a:pPr lvl="1"/>
            <a:r>
              <a:rPr lang="en-US" altLang="ru-RU" noProof="0" smtClean="0"/>
              <a:t>Second level</a:t>
            </a:r>
          </a:p>
          <a:p>
            <a:pPr lvl="2"/>
            <a:r>
              <a:rPr lang="en-US" altLang="ru-RU" noProof="0" smtClean="0"/>
              <a:t>Third level</a:t>
            </a:r>
          </a:p>
          <a:p>
            <a:pPr lvl="3"/>
            <a:r>
              <a:rPr lang="en-US" altLang="ru-RU" noProof="0" smtClean="0"/>
              <a:t>Fourth level</a:t>
            </a:r>
          </a:p>
          <a:p>
            <a:pPr lvl="4"/>
            <a:r>
              <a:rPr lang="en-US" altLang="ru-RU" noProof="0" smtClean="0"/>
              <a:t>Fifth level</a:t>
            </a:r>
          </a:p>
        </p:txBody>
      </p:sp>
      <p:sp>
        <p:nvSpPr>
          <p:cNvPr id="358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latin typeface="Times New Roman" pitchFamily="18" charset="0"/>
              </a:defRPr>
            </a:lvl1pPr>
          </a:lstStyle>
          <a:p>
            <a:pPr>
              <a:defRPr/>
            </a:pPr>
            <a:endParaRPr lang="en-US" altLang="ru-RU"/>
          </a:p>
        </p:txBody>
      </p:sp>
      <p:sp>
        <p:nvSpPr>
          <p:cNvPr id="358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a:latin typeface="Times New Roman" panose="02020603050405020304" pitchFamily="18" charset="0"/>
              </a:defRPr>
            </a:lvl1pPr>
          </a:lstStyle>
          <a:p>
            <a:fld id="{76BD4CB3-7787-45C5-8D6A-C27F8630B84C}" type="slidenum">
              <a:rPr lang="en-US" altLang="ru-RU"/>
              <a:pPr/>
              <a:t>‹#›</a:t>
            </a:fld>
            <a:endParaRPr lang="en-US"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F860FB8-89E9-443C-9A64-CB8048B60C0A}" type="slidenum">
              <a:rPr lang="en-US" altLang="ru-RU"/>
              <a:pPr eaLnBrk="1" hangingPunct="1">
                <a:spcBef>
                  <a:spcPct val="0"/>
                </a:spcBef>
              </a:pPr>
              <a:t>1</a:t>
            </a:fld>
            <a:endParaRPr lang="en-US" alt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58103B9C-C957-4477-90DC-3B02FEF80BA9}" type="slidenum">
              <a:rPr lang="en-US" altLang="ru-RU"/>
              <a:pPr eaLnBrk="1" hangingPunct="1">
                <a:spcBef>
                  <a:spcPct val="0"/>
                </a:spcBef>
              </a:pPr>
              <a:t>10</a:t>
            </a:fld>
            <a:endParaRPr lang="en-US" altLang="ru-RU"/>
          </a:p>
        </p:txBody>
      </p:sp>
      <p:sp>
        <p:nvSpPr>
          <p:cNvPr id="39939" name="Rectangle 2"/>
          <p:cNvSpPr>
            <a:spLocks noGrp="1" noRot="1" noChangeAspect="1" noChangeArrowheads="1" noTextEdit="1"/>
          </p:cNvSpPr>
          <p:nvPr>
            <p:ph type="sldImg"/>
          </p:nvPr>
        </p:nvSpPr>
        <p:spPr>
          <a:ln/>
        </p:spPr>
      </p:sp>
      <p:sp>
        <p:nvSpPr>
          <p:cNvPr id="39940" name="Rectangle 4"/>
          <p:cNvSpPr>
            <a:spLocks noChangeArrowheads="1"/>
          </p:cNvSpPr>
          <p:nvPr/>
        </p:nvSpPr>
        <p:spPr bwMode="auto">
          <a:xfrm>
            <a:off x="728663" y="4379913"/>
            <a:ext cx="545306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30000"/>
              </a:spcBef>
              <a:defRPr sz="1200">
                <a:solidFill>
                  <a:schemeClr val="tx1"/>
                </a:solidFill>
                <a:latin typeface="Times New Roman" panose="02020603050405020304" pitchFamily="18" charset="0"/>
              </a:defRPr>
            </a:lvl1pPr>
            <a:lvl2pPr marL="685800" indent="-22860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39941"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300" y="4422775"/>
            <a:ext cx="6651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0D947D5-44D1-4FB1-BEBC-AAF3DB9C3A34}" type="slidenum">
              <a:rPr lang="en-US" altLang="ru-RU"/>
              <a:pPr eaLnBrk="1" hangingPunct="1">
                <a:spcBef>
                  <a:spcPct val="0"/>
                </a:spcBef>
              </a:pPr>
              <a:t>11</a:t>
            </a:fld>
            <a:endParaRPr lang="en-US" altLang="ru-RU"/>
          </a:p>
        </p:txBody>
      </p:sp>
      <p:sp>
        <p:nvSpPr>
          <p:cNvPr id="40963" name="Rectangle 2"/>
          <p:cNvSpPr>
            <a:spLocks noGrp="1" noRot="1" noChangeAspect="1" noChangeArrowheads="1" noTextEdit="1"/>
          </p:cNvSpPr>
          <p:nvPr>
            <p:ph type="sldImg"/>
          </p:nvPr>
        </p:nvSpPr>
        <p:spPr>
          <a:ln/>
        </p:spPr>
      </p:sp>
      <p:sp>
        <p:nvSpPr>
          <p:cNvPr id="40964" name="Rectangle 4"/>
          <p:cNvSpPr>
            <a:spLocks noChangeArrowheads="1"/>
          </p:cNvSpPr>
          <p:nvPr/>
        </p:nvSpPr>
        <p:spPr bwMode="auto">
          <a:xfrm>
            <a:off x="728663" y="4379913"/>
            <a:ext cx="545306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30000"/>
              </a:spcBef>
              <a:defRPr sz="1200">
                <a:solidFill>
                  <a:schemeClr val="tx1"/>
                </a:solidFill>
                <a:latin typeface="Times New Roman" panose="02020603050405020304" pitchFamily="18" charset="0"/>
              </a:defRPr>
            </a:lvl1pPr>
            <a:lvl2pPr marL="685800" indent="-22860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40965"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300" y="4422775"/>
            <a:ext cx="6651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9B5B5EA-60C4-4930-A78B-2D9CA3432E7A}" type="slidenum">
              <a:rPr lang="en-US" altLang="ru-RU"/>
              <a:pPr eaLnBrk="1" hangingPunct="1">
                <a:spcBef>
                  <a:spcPct val="0"/>
                </a:spcBef>
              </a:pPr>
              <a:t>12</a:t>
            </a:fld>
            <a:endParaRPr lang="en-US" altLang="ru-RU"/>
          </a:p>
        </p:txBody>
      </p:sp>
      <p:sp>
        <p:nvSpPr>
          <p:cNvPr id="41987" name="Rectangle 1026"/>
          <p:cNvSpPr>
            <a:spLocks noGrp="1" noRot="1" noChangeAspect="1" noChangeArrowheads="1" noTextEdit="1"/>
          </p:cNvSpPr>
          <p:nvPr>
            <p:ph type="sldImg"/>
          </p:nvPr>
        </p:nvSpPr>
        <p:spPr>
          <a:ln/>
        </p:spPr>
      </p:sp>
      <p:sp>
        <p:nvSpPr>
          <p:cNvPr id="41988" name="Rectangle 1028"/>
          <p:cNvSpPr>
            <a:spLocks noChangeArrowheads="1"/>
          </p:cNvSpPr>
          <p:nvPr/>
        </p:nvSpPr>
        <p:spPr bwMode="auto">
          <a:xfrm>
            <a:off x="728663" y="4379913"/>
            <a:ext cx="545306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30000"/>
              </a:spcBef>
              <a:defRPr sz="1200">
                <a:solidFill>
                  <a:schemeClr val="tx1"/>
                </a:solidFill>
                <a:latin typeface="Times New Roman" panose="02020603050405020304" pitchFamily="18" charset="0"/>
              </a:defRPr>
            </a:lvl1pPr>
            <a:lvl2pPr marL="685800" indent="-22860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41989" name="Picture 1029"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300" y="4422775"/>
            <a:ext cx="6651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A0774DDC-3AC6-468A-94AF-DB0729E89BA0}" type="slidenum">
              <a:rPr lang="en-US" altLang="ru-RU"/>
              <a:pPr eaLnBrk="1" hangingPunct="1">
                <a:spcBef>
                  <a:spcPct val="0"/>
                </a:spcBef>
              </a:pPr>
              <a:t>13</a:t>
            </a:fld>
            <a:endParaRPr lang="en-US" altLang="ru-RU"/>
          </a:p>
        </p:txBody>
      </p:sp>
      <p:sp>
        <p:nvSpPr>
          <p:cNvPr id="43011" name="Rectangle 2"/>
          <p:cNvSpPr>
            <a:spLocks noGrp="1" noRot="1" noChangeAspect="1" noChangeArrowheads="1" noTextEdit="1"/>
          </p:cNvSpPr>
          <p:nvPr>
            <p:ph type="sldImg"/>
          </p:nvPr>
        </p:nvSpPr>
        <p:spPr>
          <a:ln/>
        </p:spPr>
      </p:sp>
      <p:sp>
        <p:nvSpPr>
          <p:cNvPr id="43012" name="Rectangle 4"/>
          <p:cNvSpPr>
            <a:spLocks noChangeArrowheads="1"/>
          </p:cNvSpPr>
          <p:nvPr/>
        </p:nvSpPr>
        <p:spPr bwMode="auto">
          <a:xfrm>
            <a:off x="728663" y="4379913"/>
            <a:ext cx="545306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30000"/>
              </a:spcBef>
              <a:defRPr sz="1200">
                <a:solidFill>
                  <a:schemeClr val="tx1"/>
                </a:solidFill>
                <a:latin typeface="Times New Roman" panose="02020603050405020304" pitchFamily="18" charset="0"/>
              </a:defRPr>
            </a:lvl1pPr>
            <a:lvl2pPr marL="685800" indent="-22860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43013"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300" y="4422775"/>
            <a:ext cx="6651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5964B30F-26A8-4B26-9515-E0E8B869109B}" type="slidenum">
              <a:rPr lang="en-US" altLang="ru-RU"/>
              <a:pPr eaLnBrk="1" hangingPunct="1">
                <a:spcBef>
                  <a:spcPct val="0"/>
                </a:spcBef>
              </a:pPr>
              <a:t>14</a:t>
            </a:fld>
            <a:endParaRPr lang="en-US" altLang="ru-RU"/>
          </a:p>
        </p:txBody>
      </p:sp>
      <p:sp>
        <p:nvSpPr>
          <p:cNvPr id="44035" name="Rectangle 2"/>
          <p:cNvSpPr>
            <a:spLocks noGrp="1" noRot="1" noChangeAspect="1" noChangeArrowheads="1" noTextEdit="1"/>
          </p:cNvSpPr>
          <p:nvPr>
            <p:ph type="sldImg"/>
          </p:nvPr>
        </p:nvSpPr>
        <p:spPr>
          <a:ln/>
        </p:spPr>
      </p:sp>
      <p:sp>
        <p:nvSpPr>
          <p:cNvPr id="44036" name="Rectangle 4"/>
          <p:cNvSpPr>
            <a:spLocks noChangeArrowheads="1"/>
          </p:cNvSpPr>
          <p:nvPr/>
        </p:nvSpPr>
        <p:spPr bwMode="auto">
          <a:xfrm>
            <a:off x="728663" y="4379913"/>
            <a:ext cx="545306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30000"/>
              </a:spcBef>
              <a:defRPr sz="1200">
                <a:solidFill>
                  <a:schemeClr val="tx1"/>
                </a:solidFill>
                <a:latin typeface="Times New Roman" panose="02020603050405020304" pitchFamily="18" charset="0"/>
              </a:defRPr>
            </a:lvl1pPr>
            <a:lvl2pPr marL="685800" indent="-22860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44037"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300" y="4422775"/>
            <a:ext cx="6651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FC764C0-9C11-4A55-917A-3A1ECD02B2A7}" type="slidenum">
              <a:rPr lang="en-US" altLang="ru-RU"/>
              <a:pPr eaLnBrk="1" hangingPunct="1">
                <a:spcBef>
                  <a:spcPct val="0"/>
                </a:spcBef>
              </a:pPr>
              <a:t>15</a:t>
            </a:fld>
            <a:endParaRPr lang="en-US" altLang="ru-RU"/>
          </a:p>
        </p:txBody>
      </p:sp>
      <p:sp>
        <p:nvSpPr>
          <p:cNvPr id="45059" name="Rectangle 2"/>
          <p:cNvSpPr>
            <a:spLocks noGrp="1" noRot="1" noChangeAspect="1" noChangeArrowheads="1" noTextEdit="1"/>
          </p:cNvSpPr>
          <p:nvPr>
            <p:ph type="sldImg"/>
          </p:nvPr>
        </p:nvSpPr>
        <p:spPr>
          <a:ln/>
        </p:spPr>
      </p:sp>
      <p:sp>
        <p:nvSpPr>
          <p:cNvPr id="45060" name="Rectangle 4"/>
          <p:cNvSpPr>
            <a:spLocks noChangeArrowheads="1"/>
          </p:cNvSpPr>
          <p:nvPr/>
        </p:nvSpPr>
        <p:spPr bwMode="auto">
          <a:xfrm>
            <a:off x="728663" y="4379913"/>
            <a:ext cx="545306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30000"/>
              </a:spcBef>
              <a:defRPr sz="1200">
                <a:solidFill>
                  <a:schemeClr val="tx1"/>
                </a:solidFill>
                <a:latin typeface="Times New Roman" panose="02020603050405020304" pitchFamily="18" charset="0"/>
              </a:defRPr>
            </a:lvl1pPr>
            <a:lvl2pPr marL="685800" indent="-22860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45061"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300" y="4422775"/>
            <a:ext cx="6651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B2F34429-A944-44C7-BFD6-ABF7E447974D}" type="slidenum">
              <a:rPr lang="en-US" altLang="ru-RU"/>
              <a:pPr eaLnBrk="1" hangingPunct="1">
                <a:spcBef>
                  <a:spcPct val="0"/>
                </a:spcBef>
              </a:pPr>
              <a:t>16</a:t>
            </a:fld>
            <a:endParaRPr lang="en-US" altLang="ru-RU"/>
          </a:p>
        </p:txBody>
      </p:sp>
      <p:sp>
        <p:nvSpPr>
          <p:cNvPr id="46083" name="Rectangle 2"/>
          <p:cNvSpPr>
            <a:spLocks noGrp="1" noRot="1" noChangeAspect="1" noChangeArrowheads="1" noTextEdit="1"/>
          </p:cNvSpPr>
          <p:nvPr>
            <p:ph type="sldImg"/>
          </p:nvPr>
        </p:nvSpPr>
        <p:spPr>
          <a:ln/>
        </p:spPr>
      </p:sp>
      <p:sp>
        <p:nvSpPr>
          <p:cNvPr id="46084" name="Rectangle 4"/>
          <p:cNvSpPr>
            <a:spLocks noChangeArrowheads="1"/>
          </p:cNvSpPr>
          <p:nvPr/>
        </p:nvSpPr>
        <p:spPr bwMode="auto">
          <a:xfrm>
            <a:off x="728663" y="4379913"/>
            <a:ext cx="545306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30000"/>
              </a:spcBef>
              <a:defRPr sz="1200">
                <a:solidFill>
                  <a:schemeClr val="tx1"/>
                </a:solidFill>
                <a:latin typeface="Times New Roman" panose="02020603050405020304" pitchFamily="18" charset="0"/>
              </a:defRPr>
            </a:lvl1pPr>
            <a:lvl2pPr marL="685800" indent="-22860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46085"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300" y="4422775"/>
            <a:ext cx="6651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83B426E-092B-4B12-BDDE-F7000A13C782}" type="slidenum">
              <a:rPr lang="en-US" altLang="ru-RU"/>
              <a:pPr eaLnBrk="1" hangingPunct="1">
                <a:spcBef>
                  <a:spcPct val="0"/>
                </a:spcBef>
              </a:pPr>
              <a:t>17</a:t>
            </a:fld>
            <a:endParaRPr lang="en-US" altLang="ru-RU"/>
          </a:p>
        </p:txBody>
      </p:sp>
      <p:sp>
        <p:nvSpPr>
          <p:cNvPr id="47107" name="Rectangle 2"/>
          <p:cNvSpPr>
            <a:spLocks noGrp="1" noRot="1" noChangeAspect="1" noChangeArrowheads="1" noTextEdit="1"/>
          </p:cNvSpPr>
          <p:nvPr>
            <p:ph type="sldImg"/>
          </p:nvPr>
        </p:nvSpPr>
        <p:spPr>
          <a:ln/>
        </p:spPr>
      </p:sp>
      <p:sp>
        <p:nvSpPr>
          <p:cNvPr id="47108" name="Rectangle 4"/>
          <p:cNvSpPr>
            <a:spLocks noChangeArrowheads="1"/>
          </p:cNvSpPr>
          <p:nvPr/>
        </p:nvSpPr>
        <p:spPr bwMode="auto">
          <a:xfrm>
            <a:off x="728663" y="4379913"/>
            <a:ext cx="545306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30000"/>
              </a:spcBef>
              <a:defRPr sz="1200">
                <a:solidFill>
                  <a:schemeClr val="tx1"/>
                </a:solidFill>
                <a:latin typeface="Times New Roman" panose="02020603050405020304" pitchFamily="18" charset="0"/>
              </a:defRPr>
            </a:lvl1pPr>
            <a:lvl2pPr marL="685800" indent="-22860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47109"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300" y="4422775"/>
            <a:ext cx="6651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AF0E403E-329B-4EF5-8D01-0E90BBE76775}" type="slidenum">
              <a:rPr lang="en-US" altLang="ru-RU"/>
              <a:pPr eaLnBrk="1" hangingPunct="1">
                <a:spcBef>
                  <a:spcPct val="0"/>
                </a:spcBef>
              </a:pPr>
              <a:t>18</a:t>
            </a:fld>
            <a:endParaRPr lang="en-US" altLang="ru-RU"/>
          </a:p>
        </p:txBody>
      </p:sp>
      <p:sp>
        <p:nvSpPr>
          <p:cNvPr id="48131" name="Rectangle 2"/>
          <p:cNvSpPr>
            <a:spLocks noGrp="1" noRot="1" noChangeAspect="1" noChangeArrowheads="1" noTextEdit="1"/>
          </p:cNvSpPr>
          <p:nvPr>
            <p:ph type="sldImg"/>
          </p:nvPr>
        </p:nvSpPr>
        <p:spPr>
          <a:ln/>
        </p:spPr>
      </p:sp>
      <p:sp>
        <p:nvSpPr>
          <p:cNvPr id="48132" name="Rectangle 4"/>
          <p:cNvSpPr>
            <a:spLocks noChangeArrowheads="1"/>
          </p:cNvSpPr>
          <p:nvPr/>
        </p:nvSpPr>
        <p:spPr bwMode="auto">
          <a:xfrm>
            <a:off x="728663" y="4379913"/>
            <a:ext cx="545306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30000"/>
              </a:spcBef>
              <a:defRPr sz="1200">
                <a:solidFill>
                  <a:schemeClr val="tx1"/>
                </a:solidFill>
                <a:latin typeface="Times New Roman" panose="02020603050405020304" pitchFamily="18" charset="0"/>
              </a:defRPr>
            </a:lvl1pPr>
            <a:lvl2pPr marL="685800" indent="-22860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48133"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300" y="4422775"/>
            <a:ext cx="6651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9410E585-5B46-4B21-949D-87FBC10437F3}" type="slidenum">
              <a:rPr lang="en-US" altLang="ru-RU"/>
              <a:pPr eaLnBrk="1" hangingPunct="1">
                <a:spcBef>
                  <a:spcPct val="0"/>
                </a:spcBef>
              </a:pPr>
              <a:t>19</a:t>
            </a:fld>
            <a:endParaRPr lang="en-US" altLang="ru-RU"/>
          </a:p>
        </p:txBody>
      </p:sp>
      <p:sp>
        <p:nvSpPr>
          <p:cNvPr id="49155" name="Rectangle 2"/>
          <p:cNvSpPr>
            <a:spLocks noGrp="1" noRot="1" noChangeAspect="1" noChangeArrowheads="1" noTextEdit="1"/>
          </p:cNvSpPr>
          <p:nvPr>
            <p:ph type="sldImg"/>
          </p:nvPr>
        </p:nvSpPr>
        <p:spPr>
          <a:ln/>
        </p:spPr>
      </p:sp>
      <p:sp>
        <p:nvSpPr>
          <p:cNvPr id="49156" name="Rectangle 4"/>
          <p:cNvSpPr>
            <a:spLocks noChangeArrowheads="1"/>
          </p:cNvSpPr>
          <p:nvPr/>
        </p:nvSpPr>
        <p:spPr bwMode="auto">
          <a:xfrm>
            <a:off x="728663" y="4379913"/>
            <a:ext cx="545306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30000"/>
              </a:spcBef>
              <a:defRPr sz="1200">
                <a:solidFill>
                  <a:schemeClr val="tx1"/>
                </a:solidFill>
                <a:latin typeface="Times New Roman" panose="02020603050405020304" pitchFamily="18" charset="0"/>
              </a:defRPr>
            </a:lvl1pPr>
            <a:lvl2pPr marL="685800" indent="-22860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49157"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300" y="4422775"/>
            <a:ext cx="6651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BE050BD3-6AFB-4BD2-B96E-49DD74B68DD5}" type="slidenum">
              <a:rPr lang="en-US" altLang="ru-RU"/>
              <a:pPr eaLnBrk="1" hangingPunct="1">
                <a:spcBef>
                  <a:spcPct val="0"/>
                </a:spcBef>
              </a:pPr>
              <a:t>2</a:t>
            </a:fld>
            <a:endParaRPr lang="en-US" altLang="ru-RU"/>
          </a:p>
        </p:txBody>
      </p:sp>
      <p:sp>
        <p:nvSpPr>
          <p:cNvPr id="31747" name="Rectangle 2"/>
          <p:cNvSpPr>
            <a:spLocks noGrp="1" noRot="1" noChangeAspect="1" noChangeArrowheads="1" noTextEdit="1"/>
          </p:cNvSpPr>
          <p:nvPr>
            <p:ph type="sldImg"/>
          </p:nvPr>
        </p:nvSpPr>
        <p:spPr>
          <a:xfrm>
            <a:off x="276225" y="250825"/>
            <a:ext cx="2693988" cy="2020888"/>
          </a:xfrm>
          <a:ln/>
        </p:spPr>
      </p:sp>
      <p:sp>
        <p:nvSpPr>
          <p:cNvPr id="31748" name="Rectangle 4"/>
          <p:cNvSpPr>
            <a:spLocks noChangeArrowheads="1"/>
          </p:cNvSpPr>
          <p:nvPr/>
        </p:nvSpPr>
        <p:spPr bwMode="auto">
          <a:xfrm>
            <a:off x="161925" y="8380413"/>
            <a:ext cx="385445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8600" indent="-228600" eaLnBrk="0" hangingPunct="0">
              <a:spcBef>
                <a:spcPct val="30000"/>
              </a:spcBef>
              <a:defRPr sz="1200">
                <a:solidFill>
                  <a:schemeClr val="tx1"/>
                </a:solidFill>
                <a:latin typeface="Times New Roman" panose="02020603050405020304" pitchFamily="18" charset="0"/>
              </a:defRPr>
            </a:lvl1pPr>
            <a:lvl2pPr marL="685800" indent="-22860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a:latin typeface="Arial" panose="020B0604020202020204" pitchFamily="34" charset="0"/>
                <a:cs typeface="Times New Roman" panose="02020603050405020304" pitchFamily="18" charset="0"/>
              </a:rPr>
              <a:t>2.	Now, repeat Step 1 for the remaining four category placeholder names:</a:t>
            </a:r>
          </a:p>
        </p:txBody>
      </p:sp>
      <p:sp>
        <p:nvSpPr>
          <p:cNvPr id="31749" name="Text Box 6"/>
          <p:cNvSpPr txBox="1">
            <a:spLocks noChangeArrowheads="1"/>
          </p:cNvSpPr>
          <p:nvPr/>
        </p:nvSpPr>
        <p:spPr bwMode="auto">
          <a:xfrm>
            <a:off x="3182938" y="165100"/>
            <a:ext cx="3494087" cy="231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r>
              <a:rPr lang="en-US" altLang="ru-RU" sz="1400" b="1">
                <a:latin typeface="Arial" panose="020B0604020202020204" pitchFamily="34" charset="0"/>
              </a:rPr>
              <a:t>Slide 2-Category Selection</a:t>
            </a:r>
          </a:p>
          <a:p>
            <a:pPr eaLnBrk="1" hangingPunct="1">
              <a:spcBef>
                <a:spcPct val="0"/>
              </a:spcBef>
            </a:pPr>
            <a:r>
              <a:rPr lang="en-US" altLang="ru-RU">
                <a:latin typeface="Arial" panose="020B0604020202020204" pitchFamily="34" charset="0"/>
              </a:rPr>
              <a:t>This slide is the main game board.  You go here to begin the game, and you return here after each Question/Answer slide. This is where the “contestant” selects one of the five categories and a dollar value for the question.  The higher the value, the more difficult the question.  When you open this slide, the categories appear one at a time, and the dollar values appear at random with an accompanying laser beep.  Here’s how it works: if the contestant selects the first category for $300, </a:t>
            </a:r>
            <a:r>
              <a:rPr lang="en-US" altLang="ru-RU" u="sng">
                <a:solidFill>
                  <a:srgbClr val="FF0000"/>
                </a:solidFill>
                <a:latin typeface="Arial" panose="020B0604020202020204" pitchFamily="34" charset="0"/>
              </a:rPr>
              <a:t>you would click on the $300 text under</a:t>
            </a:r>
            <a:r>
              <a:rPr lang="en-US" altLang="ru-RU">
                <a:latin typeface="Arial" panose="020B0604020202020204" pitchFamily="34" charset="0"/>
              </a:rPr>
              <a:t> </a:t>
            </a:r>
          </a:p>
        </p:txBody>
      </p:sp>
      <p:sp>
        <p:nvSpPr>
          <p:cNvPr id="31750" name="Text Box 9"/>
          <p:cNvSpPr txBox="1">
            <a:spLocks noChangeArrowheads="1"/>
          </p:cNvSpPr>
          <p:nvPr/>
        </p:nvSpPr>
        <p:spPr bwMode="auto">
          <a:xfrm>
            <a:off x="190500" y="3703638"/>
            <a:ext cx="6554788"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r>
              <a:rPr lang="en-US" altLang="ru-RU" b="1">
                <a:latin typeface="Arial" panose="020B0604020202020204" pitchFamily="34" charset="0"/>
              </a:rPr>
              <a:t>To tailor this slide, follow these instructions:</a:t>
            </a:r>
            <a:endParaRPr lang="en-US" altLang="ru-RU">
              <a:latin typeface="Arial" panose="020B0604020202020204" pitchFamily="34" charset="0"/>
            </a:endParaRPr>
          </a:p>
          <a:p>
            <a:pPr eaLnBrk="1" hangingPunct="1">
              <a:spcBef>
                <a:spcPct val="0"/>
              </a:spcBef>
            </a:pPr>
            <a:endParaRPr lang="en-US" altLang="ru-RU" sz="600">
              <a:latin typeface="Arial" panose="020B0604020202020204" pitchFamily="34" charset="0"/>
            </a:endParaRPr>
          </a:p>
          <a:p>
            <a:pPr eaLnBrk="1" hangingPunct="1">
              <a:spcBef>
                <a:spcPct val="0"/>
              </a:spcBef>
            </a:pPr>
            <a:r>
              <a:rPr lang="en-US" altLang="ru-RU">
                <a:latin typeface="Arial" panose="020B0604020202020204" pitchFamily="34" charset="0"/>
              </a:rPr>
              <a:t>Five different categories are used in the game.  The category names appear at the top of the columns on this slide and on the five associated Question/ Answer slides (one for each dollar value).  Rather than changing all of these separately, you will use the Replace command to change each placeholder category name only once.</a:t>
            </a:r>
            <a:endParaRPr lang="en-US" altLang="ru-RU" b="1">
              <a:latin typeface="Arial" panose="020B0604020202020204" pitchFamily="34" charset="0"/>
            </a:endParaRPr>
          </a:p>
        </p:txBody>
      </p:sp>
      <p:sp>
        <p:nvSpPr>
          <p:cNvPr id="31751" name="Rectangle 10"/>
          <p:cNvSpPr>
            <a:spLocks noChangeArrowheads="1"/>
          </p:cNvSpPr>
          <p:nvPr/>
        </p:nvSpPr>
        <p:spPr bwMode="auto">
          <a:xfrm>
            <a:off x="161925" y="4797425"/>
            <a:ext cx="4616450" cy="278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77800" indent="-177800" eaLnBrk="0" hangingPunct="0">
              <a:spcBef>
                <a:spcPct val="30000"/>
              </a:spcBef>
              <a:defRPr sz="1200">
                <a:solidFill>
                  <a:schemeClr val="tx1"/>
                </a:solidFill>
                <a:latin typeface="Times New Roman" panose="02020603050405020304" pitchFamily="18" charset="0"/>
              </a:defRPr>
            </a:lvl1pPr>
            <a:lvl2pPr indent="-16510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a:latin typeface="Arial" panose="020B0604020202020204" pitchFamily="34" charset="0"/>
                <a:cs typeface="Times New Roman" panose="02020603050405020304" pitchFamily="18" charset="0"/>
              </a:rPr>
              <a:t>1.  Under </a:t>
            </a:r>
            <a:r>
              <a:rPr lang="en-US" altLang="ru-RU">
                <a:solidFill>
                  <a:srgbClr val="FF0000"/>
                </a:solidFill>
                <a:latin typeface="Arial" panose="020B0604020202020204" pitchFamily="34" charset="0"/>
                <a:cs typeface="Times New Roman" panose="02020603050405020304" pitchFamily="18" charset="0"/>
              </a:rPr>
              <a:t>Edit</a:t>
            </a:r>
            <a:r>
              <a:rPr lang="en-US" altLang="ru-RU">
                <a:latin typeface="Arial" panose="020B0604020202020204" pitchFamily="34" charset="0"/>
                <a:cs typeface="Times New Roman" panose="02020603050405020304" pitchFamily="18" charset="0"/>
              </a:rPr>
              <a:t>, choose </a:t>
            </a:r>
            <a:r>
              <a:rPr lang="en-US" altLang="ru-RU">
                <a:solidFill>
                  <a:srgbClr val="FF0000"/>
                </a:solidFill>
                <a:latin typeface="Arial" panose="020B0604020202020204" pitchFamily="34" charset="0"/>
                <a:cs typeface="Times New Roman" panose="02020603050405020304" pitchFamily="18" charset="0"/>
              </a:rPr>
              <a:t>Replace</a:t>
            </a:r>
          </a:p>
          <a:p>
            <a:pPr lvl="1" eaLnBrk="1" hangingPunct="1">
              <a:buFontTx/>
              <a:buChar char="•"/>
            </a:pPr>
            <a:r>
              <a:rPr lang="en-US" altLang="ru-RU">
                <a:latin typeface="Arial" panose="020B0604020202020204" pitchFamily="34" charset="0"/>
                <a:cs typeface="Times New Roman" panose="02020603050405020304" pitchFamily="18" charset="0"/>
              </a:rPr>
              <a:t>Type the placeholder name for category 1 as shown in the pop-up at the right.</a:t>
            </a:r>
          </a:p>
          <a:p>
            <a:pPr lvl="1" eaLnBrk="1" hangingPunct="1">
              <a:buFontTx/>
              <a:buChar char="•"/>
            </a:pPr>
            <a:r>
              <a:rPr lang="en-US" altLang="ru-RU">
                <a:latin typeface="Arial" panose="020B0604020202020204" pitchFamily="34" charset="0"/>
                <a:cs typeface="Times New Roman" panose="02020603050405020304" pitchFamily="18" charset="0"/>
              </a:rPr>
              <a:t>Type in </a:t>
            </a:r>
            <a:r>
              <a:rPr lang="en-US" altLang="ru-RU" u="sng">
                <a:latin typeface="Arial" panose="020B0604020202020204" pitchFamily="34" charset="0"/>
                <a:cs typeface="Times New Roman" panose="02020603050405020304" pitchFamily="18" charset="0"/>
              </a:rPr>
              <a:t>your</a:t>
            </a:r>
            <a:r>
              <a:rPr lang="en-US" altLang="ru-RU">
                <a:latin typeface="Arial" panose="020B0604020202020204" pitchFamily="34" charset="0"/>
                <a:cs typeface="Times New Roman" panose="02020603050405020304" pitchFamily="18" charset="0"/>
              </a:rPr>
              <a:t> category name (e.g., Mixed Numbers) under </a:t>
            </a:r>
            <a:r>
              <a:rPr lang="en-US" altLang="ru-RU">
                <a:solidFill>
                  <a:srgbClr val="FF0000"/>
                </a:solidFill>
                <a:latin typeface="Arial" panose="020B0604020202020204" pitchFamily="34" charset="0"/>
                <a:cs typeface="Times New Roman" panose="02020603050405020304" pitchFamily="18" charset="0"/>
              </a:rPr>
              <a:t>Replace with:</a:t>
            </a:r>
          </a:p>
          <a:p>
            <a:pPr lvl="1" eaLnBrk="1" hangingPunct="1"/>
            <a:r>
              <a:rPr lang="en-US" altLang="ru-RU">
                <a:solidFill>
                  <a:srgbClr val="FF0000"/>
                </a:solidFill>
                <a:latin typeface="Arial" panose="020B0604020202020204" pitchFamily="34" charset="0"/>
                <a:cs typeface="Times New Roman" panose="02020603050405020304" pitchFamily="18" charset="0"/>
              </a:rPr>
              <a:t>	</a:t>
            </a:r>
            <a:r>
              <a:rPr lang="en-US" altLang="ru-RU">
                <a:latin typeface="Arial" panose="020B0604020202020204" pitchFamily="34" charset="0"/>
                <a:cs typeface="Times New Roman" panose="02020603050405020304" pitchFamily="18" charset="0"/>
              </a:rPr>
              <a:t>The Replace pop-up should now look like the one on the right, only with your category name.</a:t>
            </a:r>
            <a:endParaRPr lang="en-US" altLang="ru-RU">
              <a:solidFill>
                <a:srgbClr val="FF0000"/>
              </a:solidFill>
              <a:latin typeface="Arial" panose="020B0604020202020204" pitchFamily="34" charset="0"/>
              <a:cs typeface="Times New Roman" panose="02020603050405020304" pitchFamily="18" charset="0"/>
            </a:endParaRPr>
          </a:p>
          <a:p>
            <a:pPr lvl="1" eaLnBrk="1" hangingPunct="1">
              <a:buFontTx/>
              <a:buChar char="•"/>
            </a:pPr>
            <a:r>
              <a:rPr lang="en-US" altLang="ru-RU">
                <a:latin typeface="Arial" panose="020B0604020202020204" pitchFamily="34" charset="0"/>
                <a:cs typeface="Times New Roman" panose="02020603050405020304" pitchFamily="18" charset="0"/>
              </a:rPr>
              <a:t>Click the </a:t>
            </a:r>
            <a:r>
              <a:rPr lang="en-US" altLang="ru-RU">
                <a:solidFill>
                  <a:srgbClr val="FF0000"/>
                </a:solidFill>
                <a:latin typeface="Arial" panose="020B0604020202020204" pitchFamily="34" charset="0"/>
                <a:cs typeface="Times New Roman" panose="02020603050405020304" pitchFamily="18" charset="0"/>
              </a:rPr>
              <a:t>Replace All</a:t>
            </a:r>
            <a:r>
              <a:rPr lang="en-US" altLang="ru-RU">
                <a:latin typeface="Arial" panose="020B0604020202020204" pitchFamily="34" charset="0"/>
                <a:cs typeface="Times New Roman" panose="02020603050405020304" pitchFamily="18" charset="0"/>
              </a:rPr>
              <a:t> button to make the changes.</a:t>
            </a:r>
          </a:p>
          <a:p>
            <a:pPr lvl="1" eaLnBrk="1" hangingPunct="1"/>
            <a:r>
              <a:rPr lang="en-US" altLang="ru-RU">
                <a:latin typeface="Arial" panose="020B0604020202020204" pitchFamily="34" charset="0"/>
                <a:cs typeface="Times New Roman" panose="02020603050405020304" pitchFamily="18" charset="0"/>
              </a:rPr>
              <a:t>	You will then see this pop-up</a:t>
            </a:r>
          </a:p>
          <a:p>
            <a:pPr lvl="1" eaLnBrk="1" hangingPunct="1"/>
            <a:endParaRPr lang="en-US" altLang="ru-RU" sz="200">
              <a:latin typeface="Arial" panose="020B0604020202020204" pitchFamily="34" charset="0"/>
              <a:cs typeface="Times New Roman" panose="02020603050405020304" pitchFamily="18" charset="0"/>
            </a:endParaRPr>
          </a:p>
          <a:p>
            <a:pPr lvl="1" eaLnBrk="1" hangingPunct="1">
              <a:buFontTx/>
              <a:buChar char="•"/>
            </a:pPr>
            <a:r>
              <a:rPr lang="en-US" altLang="ru-RU">
                <a:latin typeface="Arial" panose="020B0604020202020204" pitchFamily="34" charset="0"/>
                <a:cs typeface="Times New Roman" panose="02020603050405020304" pitchFamily="18" charset="0"/>
              </a:rPr>
              <a:t>Click the </a:t>
            </a:r>
            <a:r>
              <a:rPr lang="en-US" altLang="ru-RU">
                <a:solidFill>
                  <a:srgbClr val="FF0000"/>
                </a:solidFill>
                <a:latin typeface="Arial" panose="020B0604020202020204" pitchFamily="34" charset="0"/>
                <a:cs typeface="Times New Roman" panose="02020603050405020304" pitchFamily="18" charset="0"/>
              </a:rPr>
              <a:t>OK</a:t>
            </a:r>
            <a:r>
              <a:rPr lang="en-US" altLang="ru-RU">
                <a:latin typeface="Arial" panose="020B0604020202020204" pitchFamily="34" charset="0"/>
                <a:cs typeface="Times New Roman" panose="02020603050405020304" pitchFamily="18" charset="0"/>
              </a:rPr>
              <a:t> button.  This replaces the six occurrences of the specified placeholder category name with your category name.  After this, the top of the slide will look like this:</a:t>
            </a:r>
          </a:p>
        </p:txBody>
      </p:sp>
      <p:grpSp>
        <p:nvGrpSpPr>
          <p:cNvPr id="31752" name="Group 11"/>
          <p:cNvGrpSpPr>
            <a:grpSpLocks/>
          </p:cNvGrpSpPr>
          <p:nvPr/>
        </p:nvGrpSpPr>
        <p:grpSpPr bwMode="auto">
          <a:xfrm>
            <a:off x="4719638" y="5032375"/>
            <a:ext cx="2138362" cy="1089025"/>
            <a:chOff x="1851" y="1698"/>
            <a:chExt cx="2058" cy="924"/>
          </a:xfrm>
        </p:grpSpPr>
        <p:pic>
          <p:nvPicPr>
            <p:cNvPr id="31769"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 y="1698"/>
              <a:ext cx="2058" cy="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70" name="Oval 13"/>
            <p:cNvSpPr>
              <a:spLocks noChangeArrowheads="1"/>
            </p:cNvSpPr>
            <p:nvPr/>
          </p:nvSpPr>
          <p:spPr bwMode="auto">
            <a:xfrm>
              <a:off x="1860" y="1932"/>
              <a:ext cx="360" cy="186"/>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endParaRPr lang="ru-RU" altLang="ru-RU">
                <a:latin typeface="Arial" panose="020B0604020202020204" pitchFamily="34" charset="0"/>
              </a:endParaRPr>
            </a:p>
          </p:txBody>
        </p:sp>
        <p:sp>
          <p:nvSpPr>
            <p:cNvPr id="31771" name="Oval 14"/>
            <p:cNvSpPr>
              <a:spLocks noChangeArrowheads="1"/>
            </p:cNvSpPr>
            <p:nvPr/>
          </p:nvSpPr>
          <p:spPr bwMode="auto">
            <a:xfrm>
              <a:off x="1860" y="2184"/>
              <a:ext cx="612" cy="168"/>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endParaRPr lang="ru-RU" altLang="ru-RU">
                <a:latin typeface="Arial" panose="020B0604020202020204" pitchFamily="34" charset="0"/>
              </a:endParaRPr>
            </a:p>
          </p:txBody>
        </p:sp>
      </p:grpSp>
      <p:sp>
        <p:nvSpPr>
          <p:cNvPr id="31753" name="Line 16"/>
          <p:cNvSpPr>
            <a:spLocks noChangeShapeType="1"/>
          </p:cNvSpPr>
          <p:nvPr/>
        </p:nvSpPr>
        <p:spPr bwMode="auto">
          <a:xfrm flipV="1">
            <a:off x="1771650" y="5708650"/>
            <a:ext cx="2908300" cy="762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1754" name="Line 17"/>
          <p:cNvSpPr>
            <a:spLocks noChangeShapeType="1"/>
          </p:cNvSpPr>
          <p:nvPr/>
        </p:nvSpPr>
        <p:spPr bwMode="auto">
          <a:xfrm>
            <a:off x="2133600" y="5346700"/>
            <a:ext cx="2546350" cy="4445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pic>
        <p:nvPicPr>
          <p:cNvPr id="31755"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688" y="6203950"/>
            <a:ext cx="2500312"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6" name="Line 20"/>
          <p:cNvSpPr>
            <a:spLocks noChangeShapeType="1"/>
          </p:cNvSpPr>
          <p:nvPr/>
        </p:nvSpPr>
        <p:spPr bwMode="auto">
          <a:xfrm flipV="1">
            <a:off x="2727325" y="6613525"/>
            <a:ext cx="1597025" cy="5715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1757" name="Rectangle 22"/>
          <p:cNvSpPr>
            <a:spLocks noChangeArrowheads="1"/>
          </p:cNvSpPr>
          <p:nvPr/>
        </p:nvSpPr>
        <p:spPr bwMode="auto">
          <a:xfrm>
            <a:off x="254000" y="2405063"/>
            <a:ext cx="6426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r>
              <a:rPr lang="en-US" altLang="ru-RU" u="sng">
                <a:solidFill>
                  <a:srgbClr val="FF0000"/>
                </a:solidFill>
                <a:latin typeface="Arial" panose="020B0604020202020204" pitchFamily="34" charset="0"/>
              </a:rPr>
              <a:t>the 1st category</a:t>
            </a:r>
            <a:r>
              <a:rPr lang="en-US" altLang="ru-RU">
                <a:latin typeface="Arial" panose="020B0604020202020204" pitchFamily="34" charset="0"/>
              </a:rPr>
              <a:t> (i.e., the 3rd dollar box in column one).  As a result, the corresponding Question/Answer slide will automatically appear.  Once the question, and then the answer, for that slide have been shown, you will click on the arrow in the bottom right of that slide to return to this main slide.  When you return to this slide, the dollar amount for the box you selected will have changed from white to blue to show that that particular question has already been used.  Below, you will see how to tailor the game for your particular categories.</a:t>
            </a:r>
          </a:p>
        </p:txBody>
      </p:sp>
      <p:sp>
        <p:nvSpPr>
          <p:cNvPr id="31758" name="Line 23"/>
          <p:cNvSpPr>
            <a:spLocks noChangeShapeType="1"/>
          </p:cNvSpPr>
          <p:nvPr/>
        </p:nvSpPr>
        <p:spPr bwMode="auto">
          <a:xfrm>
            <a:off x="3149600" y="152400"/>
            <a:ext cx="3552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1759" name="Line 24"/>
          <p:cNvSpPr>
            <a:spLocks noChangeShapeType="1"/>
          </p:cNvSpPr>
          <p:nvPr/>
        </p:nvSpPr>
        <p:spPr bwMode="auto">
          <a:xfrm>
            <a:off x="3162300" y="152400"/>
            <a:ext cx="0" cy="2197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1760" name="Line 25"/>
          <p:cNvSpPr>
            <a:spLocks noChangeShapeType="1"/>
          </p:cNvSpPr>
          <p:nvPr/>
        </p:nvSpPr>
        <p:spPr bwMode="auto">
          <a:xfrm flipH="1">
            <a:off x="282575" y="2349500"/>
            <a:ext cx="2879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1761" name="Line 26"/>
          <p:cNvSpPr>
            <a:spLocks noChangeShapeType="1"/>
          </p:cNvSpPr>
          <p:nvPr/>
        </p:nvSpPr>
        <p:spPr bwMode="auto">
          <a:xfrm>
            <a:off x="276225" y="2343150"/>
            <a:ext cx="0" cy="1266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1762" name="Line 27"/>
          <p:cNvSpPr>
            <a:spLocks noChangeShapeType="1"/>
          </p:cNvSpPr>
          <p:nvPr/>
        </p:nvSpPr>
        <p:spPr bwMode="auto">
          <a:xfrm>
            <a:off x="276225" y="3629025"/>
            <a:ext cx="64293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1763" name="Line 28"/>
          <p:cNvSpPr>
            <a:spLocks noChangeShapeType="1"/>
          </p:cNvSpPr>
          <p:nvPr/>
        </p:nvSpPr>
        <p:spPr bwMode="auto">
          <a:xfrm>
            <a:off x="6705600" y="152400"/>
            <a:ext cx="0" cy="3467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pic>
        <p:nvPicPr>
          <p:cNvPr id="31764"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625" y="7497763"/>
            <a:ext cx="170497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65" name="Text Box 31"/>
          <p:cNvSpPr txBox="1">
            <a:spLocks noChangeArrowheads="1"/>
          </p:cNvSpPr>
          <p:nvPr/>
        </p:nvSpPr>
        <p:spPr bwMode="auto">
          <a:xfrm>
            <a:off x="3111500" y="7421563"/>
            <a:ext cx="37465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r>
              <a:rPr lang="en-US" altLang="ru-RU">
                <a:latin typeface="Arial" panose="020B0604020202020204" pitchFamily="34" charset="0"/>
              </a:rPr>
              <a:t>Notice that in this case, “Mixed Numbers” doesn’t fit on the line.  To fix this, simply click on the text right  before the “N” and press Backspace followed by Enter.  Now it’s on two lines:</a:t>
            </a:r>
          </a:p>
        </p:txBody>
      </p:sp>
      <p:pic>
        <p:nvPicPr>
          <p:cNvPr id="31766" name="Picture 32"/>
          <p:cNvPicPr>
            <a:picLocks noChangeAspect="1" noChangeArrowheads="1"/>
          </p:cNvPicPr>
          <p:nvPr/>
        </p:nvPicPr>
        <p:blipFill>
          <a:blip r:embed="rId6">
            <a:extLst>
              <a:ext uri="{28A0092B-C50C-407E-A947-70E740481C1C}">
                <a14:useLocalDpi xmlns:a14="http://schemas.microsoft.com/office/drawing/2010/main" val="0"/>
              </a:ext>
            </a:extLst>
          </a:blip>
          <a:srcRect l="2907" t="375" r="57570" b="85510"/>
          <a:stretch>
            <a:fillRect/>
          </a:stretch>
        </p:blipFill>
        <p:spPr bwMode="auto">
          <a:xfrm>
            <a:off x="5249863" y="8089900"/>
            <a:ext cx="1473200"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67" name="Picture 33"/>
          <p:cNvPicPr>
            <a:picLocks noChangeAspect="1" noChangeArrowheads="1"/>
          </p:cNvPicPr>
          <p:nvPr/>
        </p:nvPicPr>
        <p:blipFill>
          <a:blip r:embed="rId6">
            <a:extLst>
              <a:ext uri="{28A0092B-C50C-407E-A947-70E740481C1C}">
                <a14:useLocalDpi xmlns:a14="http://schemas.microsoft.com/office/drawing/2010/main" val="0"/>
              </a:ext>
            </a:extLst>
          </a:blip>
          <a:srcRect l="22583" t="375" r="3651" b="86191"/>
          <a:stretch>
            <a:fillRect/>
          </a:stretch>
        </p:blipFill>
        <p:spPr bwMode="auto">
          <a:xfrm>
            <a:off x="1916113" y="8623300"/>
            <a:ext cx="2749550"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68" name="Line 34"/>
          <p:cNvSpPr>
            <a:spLocks noChangeShapeType="1"/>
          </p:cNvSpPr>
          <p:nvPr/>
        </p:nvSpPr>
        <p:spPr bwMode="auto">
          <a:xfrm flipH="1" flipV="1">
            <a:off x="774700" y="1473200"/>
            <a:ext cx="3175000" cy="8255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6B219571-2BD0-460D-B630-127901C21D52}" type="slidenum">
              <a:rPr lang="en-US" altLang="ru-RU"/>
              <a:pPr eaLnBrk="1" hangingPunct="1">
                <a:spcBef>
                  <a:spcPct val="0"/>
                </a:spcBef>
              </a:pPr>
              <a:t>20</a:t>
            </a:fld>
            <a:endParaRPr lang="en-US" altLang="ru-RU"/>
          </a:p>
        </p:txBody>
      </p:sp>
      <p:sp>
        <p:nvSpPr>
          <p:cNvPr id="50179" name="Rectangle 2"/>
          <p:cNvSpPr>
            <a:spLocks noGrp="1" noRot="1" noChangeAspect="1" noChangeArrowheads="1" noTextEdit="1"/>
          </p:cNvSpPr>
          <p:nvPr>
            <p:ph type="sldImg"/>
          </p:nvPr>
        </p:nvSpPr>
        <p:spPr>
          <a:ln/>
        </p:spPr>
      </p:sp>
      <p:sp>
        <p:nvSpPr>
          <p:cNvPr id="50180" name="Rectangle 4"/>
          <p:cNvSpPr>
            <a:spLocks noChangeArrowheads="1"/>
          </p:cNvSpPr>
          <p:nvPr/>
        </p:nvSpPr>
        <p:spPr bwMode="auto">
          <a:xfrm>
            <a:off x="728663" y="4379913"/>
            <a:ext cx="545306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30000"/>
              </a:spcBef>
              <a:defRPr sz="1200">
                <a:solidFill>
                  <a:schemeClr val="tx1"/>
                </a:solidFill>
                <a:latin typeface="Times New Roman" panose="02020603050405020304" pitchFamily="18" charset="0"/>
              </a:defRPr>
            </a:lvl1pPr>
            <a:lvl2pPr marL="685800" indent="-22860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50181"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300" y="4422775"/>
            <a:ext cx="6651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9CA987D3-790C-4A46-9350-3D6E6F5EE85B}" type="slidenum">
              <a:rPr lang="en-US" altLang="ru-RU"/>
              <a:pPr eaLnBrk="1" hangingPunct="1">
                <a:spcBef>
                  <a:spcPct val="0"/>
                </a:spcBef>
              </a:pPr>
              <a:t>21</a:t>
            </a:fld>
            <a:endParaRPr lang="en-US" altLang="ru-RU"/>
          </a:p>
        </p:txBody>
      </p:sp>
      <p:sp>
        <p:nvSpPr>
          <p:cNvPr id="51203" name="Rectangle 2"/>
          <p:cNvSpPr>
            <a:spLocks noGrp="1" noRot="1" noChangeAspect="1" noChangeArrowheads="1" noTextEdit="1"/>
          </p:cNvSpPr>
          <p:nvPr>
            <p:ph type="sldImg"/>
          </p:nvPr>
        </p:nvSpPr>
        <p:spPr>
          <a:ln/>
        </p:spPr>
      </p:sp>
      <p:sp>
        <p:nvSpPr>
          <p:cNvPr id="51204" name="Rectangle 4"/>
          <p:cNvSpPr>
            <a:spLocks noChangeArrowheads="1"/>
          </p:cNvSpPr>
          <p:nvPr/>
        </p:nvSpPr>
        <p:spPr bwMode="auto">
          <a:xfrm>
            <a:off x="728663" y="4379913"/>
            <a:ext cx="545306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30000"/>
              </a:spcBef>
              <a:defRPr sz="1200">
                <a:solidFill>
                  <a:schemeClr val="tx1"/>
                </a:solidFill>
                <a:latin typeface="Times New Roman" panose="02020603050405020304" pitchFamily="18" charset="0"/>
              </a:defRPr>
            </a:lvl1pPr>
            <a:lvl2pPr marL="685800" indent="-22860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51205"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300" y="4422775"/>
            <a:ext cx="6651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62D154EB-7646-450D-9B12-9B4B349E85ED}" type="slidenum">
              <a:rPr lang="en-US" altLang="ru-RU"/>
              <a:pPr eaLnBrk="1" hangingPunct="1">
                <a:spcBef>
                  <a:spcPct val="0"/>
                </a:spcBef>
              </a:pPr>
              <a:t>22</a:t>
            </a:fld>
            <a:endParaRPr lang="en-US" altLang="ru-RU"/>
          </a:p>
        </p:txBody>
      </p:sp>
      <p:sp>
        <p:nvSpPr>
          <p:cNvPr id="52227" name="Rectangle 2"/>
          <p:cNvSpPr>
            <a:spLocks noGrp="1" noRot="1" noChangeAspect="1" noChangeArrowheads="1" noTextEdit="1"/>
          </p:cNvSpPr>
          <p:nvPr>
            <p:ph type="sldImg"/>
          </p:nvPr>
        </p:nvSpPr>
        <p:spPr>
          <a:ln/>
        </p:spPr>
      </p:sp>
      <p:sp>
        <p:nvSpPr>
          <p:cNvPr id="52228" name="Rectangle 8"/>
          <p:cNvSpPr>
            <a:spLocks noChangeArrowheads="1"/>
          </p:cNvSpPr>
          <p:nvPr/>
        </p:nvSpPr>
        <p:spPr bwMode="auto">
          <a:xfrm>
            <a:off x="728663" y="4379913"/>
            <a:ext cx="545306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30000"/>
              </a:spcBef>
              <a:defRPr sz="1200">
                <a:solidFill>
                  <a:schemeClr val="tx1"/>
                </a:solidFill>
                <a:latin typeface="Times New Roman" panose="02020603050405020304" pitchFamily="18" charset="0"/>
              </a:defRPr>
            </a:lvl1pPr>
            <a:lvl2pPr marL="685800" indent="-22860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52229" name="Picture 9"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300" y="4422775"/>
            <a:ext cx="6651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8164BB39-C76A-4D21-9084-1D36C29A7A63}" type="slidenum">
              <a:rPr lang="en-US" altLang="ru-RU"/>
              <a:pPr eaLnBrk="1" hangingPunct="1">
                <a:spcBef>
                  <a:spcPct val="0"/>
                </a:spcBef>
              </a:pPr>
              <a:t>3</a:t>
            </a:fld>
            <a:endParaRPr lang="en-US" altLang="ru-RU"/>
          </a:p>
        </p:txBody>
      </p:sp>
      <p:sp>
        <p:nvSpPr>
          <p:cNvPr id="32771" name="Rectangle 2"/>
          <p:cNvSpPr>
            <a:spLocks noGrp="1" noRot="1" noChangeAspect="1" noChangeArrowheads="1" noTextEdit="1"/>
          </p:cNvSpPr>
          <p:nvPr>
            <p:ph type="sldImg"/>
          </p:nvPr>
        </p:nvSpPr>
        <p:spPr>
          <a:xfrm>
            <a:off x="254000" y="209550"/>
            <a:ext cx="2714625" cy="2036763"/>
          </a:xfrm>
          <a:ln/>
        </p:spPr>
      </p:sp>
      <p:sp>
        <p:nvSpPr>
          <p:cNvPr id="32772" name="Text Box 5"/>
          <p:cNvSpPr txBox="1">
            <a:spLocks noChangeArrowheads="1"/>
          </p:cNvSpPr>
          <p:nvPr/>
        </p:nvSpPr>
        <p:spPr bwMode="auto">
          <a:xfrm>
            <a:off x="3116263" y="165100"/>
            <a:ext cx="3646487"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r>
              <a:rPr lang="en-US" altLang="ru-RU" sz="1400" b="1">
                <a:latin typeface="Arial" panose="020B0604020202020204" pitchFamily="34" charset="0"/>
              </a:rPr>
              <a:t>Slide 3-Question/Answer (Cat1, $100)</a:t>
            </a:r>
          </a:p>
          <a:p>
            <a:pPr eaLnBrk="1" hangingPunct="1">
              <a:spcBef>
                <a:spcPct val="0"/>
              </a:spcBef>
            </a:pPr>
            <a:r>
              <a:rPr lang="en-US" altLang="ru-RU">
                <a:latin typeface="Arial" panose="020B0604020202020204" pitchFamily="34" charset="0"/>
              </a:rPr>
              <a:t>This slide is the first Question/Answer slide.  It corresponds to Category 1 for $100.  Once you have followed the instructions on Slide 2 to replace category name placeholders with your actual categories, the text “Cat1” on this slide will be replaced with </a:t>
            </a:r>
            <a:r>
              <a:rPr lang="en-US" altLang="ru-RU" u="sng">
                <a:latin typeface="Arial" panose="020B0604020202020204" pitchFamily="34" charset="0"/>
              </a:rPr>
              <a:t>your</a:t>
            </a:r>
            <a:r>
              <a:rPr lang="en-US" altLang="ru-RU">
                <a:latin typeface="Arial" panose="020B0604020202020204" pitchFamily="34" charset="0"/>
              </a:rPr>
              <a:t> 1</a:t>
            </a:r>
            <a:r>
              <a:rPr lang="en-US" altLang="ru-RU" baseline="30000">
                <a:latin typeface="Arial" panose="020B0604020202020204" pitchFamily="34" charset="0"/>
              </a:rPr>
              <a:t>st</a:t>
            </a:r>
            <a:r>
              <a:rPr lang="en-US" altLang="ru-RU">
                <a:latin typeface="Arial" panose="020B0604020202020204" pitchFamily="34" charset="0"/>
              </a:rPr>
              <a:t> category name.</a:t>
            </a:r>
          </a:p>
          <a:p>
            <a:pPr eaLnBrk="1" hangingPunct="1">
              <a:spcBef>
                <a:spcPct val="0"/>
              </a:spcBef>
            </a:pPr>
            <a:endParaRPr lang="en-US" altLang="ru-RU" sz="600">
              <a:latin typeface="Arial" panose="020B0604020202020204" pitchFamily="34" charset="0"/>
            </a:endParaRPr>
          </a:p>
          <a:p>
            <a:pPr eaLnBrk="1" hangingPunct="1">
              <a:spcBef>
                <a:spcPct val="0"/>
              </a:spcBef>
            </a:pPr>
            <a:r>
              <a:rPr lang="en-US" altLang="ru-RU">
                <a:latin typeface="Arial" panose="020B0604020202020204" pitchFamily="34" charset="0"/>
              </a:rPr>
              <a:t>When you click on Category 1 for $100 on the main slide, this slide opens automatically, with the Question appearing at the top.  (Note: On TV Jeopardy, the contestant is actually shown an</a:t>
            </a:r>
          </a:p>
        </p:txBody>
      </p:sp>
      <p:sp>
        <p:nvSpPr>
          <p:cNvPr id="32773" name="Line 6"/>
          <p:cNvSpPr>
            <a:spLocks noChangeShapeType="1"/>
          </p:cNvSpPr>
          <p:nvPr/>
        </p:nvSpPr>
        <p:spPr bwMode="auto">
          <a:xfrm>
            <a:off x="3149600" y="152400"/>
            <a:ext cx="3552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2774" name="Line 7"/>
          <p:cNvSpPr>
            <a:spLocks noChangeShapeType="1"/>
          </p:cNvSpPr>
          <p:nvPr/>
        </p:nvSpPr>
        <p:spPr bwMode="auto">
          <a:xfrm>
            <a:off x="3162300" y="152400"/>
            <a:ext cx="0" cy="2197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2775" name="Line 8"/>
          <p:cNvSpPr>
            <a:spLocks noChangeShapeType="1"/>
          </p:cNvSpPr>
          <p:nvPr/>
        </p:nvSpPr>
        <p:spPr bwMode="auto">
          <a:xfrm flipH="1">
            <a:off x="282575" y="2349500"/>
            <a:ext cx="2879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2776" name="Line 9"/>
          <p:cNvSpPr>
            <a:spLocks noChangeShapeType="1"/>
          </p:cNvSpPr>
          <p:nvPr/>
        </p:nvSpPr>
        <p:spPr bwMode="auto">
          <a:xfrm>
            <a:off x="276225" y="2336800"/>
            <a:ext cx="0" cy="285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2777" name="Line 10"/>
          <p:cNvSpPr>
            <a:spLocks noChangeShapeType="1"/>
          </p:cNvSpPr>
          <p:nvPr/>
        </p:nvSpPr>
        <p:spPr bwMode="auto">
          <a:xfrm>
            <a:off x="276225" y="5200650"/>
            <a:ext cx="64293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2778" name="Line 11"/>
          <p:cNvSpPr>
            <a:spLocks noChangeShapeType="1"/>
          </p:cNvSpPr>
          <p:nvPr/>
        </p:nvSpPr>
        <p:spPr bwMode="auto">
          <a:xfrm flipH="1">
            <a:off x="6686550" y="155575"/>
            <a:ext cx="28575" cy="5035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2779" name="Text Box 12"/>
          <p:cNvSpPr txBox="1">
            <a:spLocks noChangeArrowheads="1"/>
          </p:cNvSpPr>
          <p:nvPr/>
        </p:nvSpPr>
        <p:spPr bwMode="auto">
          <a:xfrm>
            <a:off x="279400" y="2338388"/>
            <a:ext cx="6342063" cy="283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r>
              <a:rPr lang="en-US" altLang="ru-RU">
                <a:latin typeface="Arial" panose="020B0604020202020204" pitchFamily="34" charset="0"/>
              </a:rPr>
              <a:t>answer and is asked to offer a related question.  Since this concept is sometimes difficult to understand and implement, this PowerPoint version shows a question followed by the corresponding answer.)  </a:t>
            </a:r>
          </a:p>
          <a:p>
            <a:pPr eaLnBrk="1" hangingPunct="1">
              <a:spcBef>
                <a:spcPct val="0"/>
              </a:spcBef>
            </a:pPr>
            <a:endParaRPr lang="en-US" altLang="ru-RU" sz="600">
              <a:latin typeface="Arial" panose="020B0604020202020204" pitchFamily="34" charset="0"/>
            </a:endParaRPr>
          </a:p>
          <a:p>
            <a:pPr eaLnBrk="1" hangingPunct="1">
              <a:spcBef>
                <a:spcPct val="0"/>
              </a:spcBef>
            </a:pPr>
            <a:r>
              <a:rPr lang="en-US" altLang="ru-RU">
                <a:latin typeface="Arial" panose="020B0604020202020204" pitchFamily="34" charset="0"/>
              </a:rPr>
              <a:t>One way to play the game in class is to set up three teams.  For each round, have one person from each team stand up as contestants.  Have one pick the category and dollar value; click on that box and then ready the question that appears.  Call on the first contestant that raises his or her hand for the answer.  If they are correct, their team gets corresponding points or dollars (e.g., 1 point for each $100).  If the first contestant misses the question or does not answer quickly enough, his or her team loses the corresponding points.  Then, offer the question to the remaining two contestants in order of their raised hands.  After the question has been answered correctly, or after all three contestants miss it, or after no contestant wants to try, return to the main slide by clicking on the yellow arrow.  The current contestants then sit down, and the game moves to the next round.</a:t>
            </a:r>
          </a:p>
          <a:p>
            <a:pPr eaLnBrk="1" hangingPunct="1">
              <a:spcBef>
                <a:spcPct val="0"/>
              </a:spcBef>
            </a:pPr>
            <a:endParaRPr lang="en-US" altLang="ru-RU" sz="600">
              <a:latin typeface="Arial" panose="020B0604020202020204" pitchFamily="34" charset="0"/>
            </a:endParaRPr>
          </a:p>
          <a:p>
            <a:pPr eaLnBrk="1" hangingPunct="1">
              <a:spcBef>
                <a:spcPct val="0"/>
              </a:spcBef>
            </a:pPr>
            <a:r>
              <a:rPr lang="en-US" altLang="ru-RU">
                <a:latin typeface="Arial" panose="020B0604020202020204" pitchFamily="34" charset="0"/>
              </a:rPr>
              <a:t>Note that this Jeopardy game does not have a Double Jeopardy question.</a:t>
            </a:r>
          </a:p>
        </p:txBody>
      </p:sp>
      <p:sp>
        <p:nvSpPr>
          <p:cNvPr id="32780" name="Text Box 13"/>
          <p:cNvSpPr txBox="1">
            <a:spLocks noChangeArrowheads="1"/>
          </p:cNvSpPr>
          <p:nvPr/>
        </p:nvSpPr>
        <p:spPr bwMode="auto">
          <a:xfrm>
            <a:off x="190500" y="5227638"/>
            <a:ext cx="655478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r>
              <a:rPr lang="en-US" altLang="ru-RU" b="1">
                <a:latin typeface="Arial" panose="020B0604020202020204" pitchFamily="34" charset="0"/>
              </a:rPr>
              <a:t>To tailor this slide, follow these instructions:</a:t>
            </a:r>
            <a:endParaRPr lang="en-US" altLang="ru-RU">
              <a:latin typeface="Arial" panose="020B0604020202020204" pitchFamily="34" charset="0"/>
            </a:endParaRPr>
          </a:p>
          <a:p>
            <a:pPr eaLnBrk="1" hangingPunct="1">
              <a:spcBef>
                <a:spcPct val="0"/>
              </a:spcBef>
            </a:pPr>
            <a:endParaRPr lang="en-US" altLang="ru-RU" sz="600">
              <a:latin typeface="Arial" panose="020B0604020202020204" pitchFamily="34" charset="0"/>
            </a:endParaRPr>
          </a:p>
          <a:p>
            <a:pPr eaLnBrk="1" hangingPunct="1">
              <a:spcBef>
                <a:spcPct val="0"/>
              </a:spcBef>
            </a:pPr>
            <a:r>
              <a:rPr lang="en-US" altLang="ru-RU">
                <a:latin typeface="Arial" panose="020B0604020202020204" pitchFamily="34" charset="0"/>
              </a:rPr>
              <a:t>You are now ready to put in your questions and answers, but you might want to go ahead and save this file first, using </a:t>
            </a:r>
            <a:r>
              <a:rPr lang="en-US" altLang="ru-RU">
                <a:solidFill>
                  <a:srgbClr val="FF0000"/>
                </a:solidFill>
                <a:latin typeface="Arial" panose="020B0604020202020204" pitchFamily="34" charset="0"/>
              </a:rPr>
              <a:t>Save As</a:t>
            </a:r>
            <a:r>
              <a:rPr lang="en-US" altLang="ru-RU">
                <a:latin typeface="Arial" panose="020B0604020202020204" pitchFamily="34" charset="0"/>
              </a:rPr>
              <a:t> and giving it a new name—one that makes sense for this particular Jeopardy game (e.g., </a:t>
            </a:r>
            <a:r>
              <a:rPr lang="en-US" altLang="ru-RU">
                <a:solidFill>
                  <a:srgbClr val="FF0000"/>
                </a:solidFill>
                <a:latin typeface="Arial" panose="020B0604020202020204" pitchFamily="34" charset="0"/>
              </a:rPr>
              <a:t>Fractions Jeopardy</a:t>
            </a:r>
            <a:r>
              <a:rPr lang="en-US" altLang="ru-RU">
                <a:latin typeface="Arial" panose="020B0604020202020204" pitchFamily="34" charset="0"/>
              </a:rPr>
              <a:t>).</a:t>
            </a:r>
          </a:p>
        </p:txBody>
      </p:sp>
      <p:sp>
        <p:nvSpPr>
          <p:cNvPr id="32781" name="Rectangle 15"/>
          <p:cNvSpPr>
            <a:spLocks noChangeArrowheads="1"/>
          </p:cNvSpPr>
          <p:nvPr/>
        </p:nvSpPr>
        <p:spPr bwMode="auto">
          <a:xfrm>
            <a:off x="355600" y="6092825"/>
            <a:ext cx="639445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8600" indent="-228600" eaLnBrk="0" hangingPunct="0">
              <a:spcBef>
                <a:spcPct val="30000"/>
              </a:spcBef>
              <a:defRPr sz="1200">
                <a:solidFill>
                  <a:schemeClr val="tx1"/>
                </a:solidFill>
                <a:latin typeface="Times New Roman" panose="02020603050405020304" pitchFamily="18" charset="0"/>
              </a:defRPr>
            </a:lvl1pPr>
            <a:lvl2pPr marL="520700" indent="-22860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buFontTx/>
              <a:buAutoNum type="arabicPeriod"/>
            </a:pPr>
            <a:r>
              <a:rPr lang="en-US" altLang="ru-RU">
                <a:latin typeface="Arial" panose="020B0604020202020204" pitchFamily="34" charset="0"/>
                <a:cs typeface="Times New Roman" panose="02020603050405020304" pitchFamily="18" charset="0"/>
              </a:rPr>
              <a:t>If your Question is short, simply double click on the word “Question” and type in your specific question (e.g., “50% of 150” or “Capitol of France”).  If the text you enter will not fit on one line, there’s room for two lines at this font size.  If you need more room, reduce the font size by triple clicking on the text and using the Font Size selector in the toolbar.  In some cases, your question may need a drawn figure or graphic.  You can use PowerPoint features to draw the figure you need or to insert graphics.  A few examples are show below.</a:t>
            </a:r>
          </a:p>
          <a:p>
            <a:pPr eaLnBrk="1" hangingPunct="1">
              <a:buFontTx/>
              <a:buAutoNum type="arabicPeriod"/>
            </a:pPr>
            <a:r>
              <a:rPr lang="en-US" altLang="ru-RU">
                <a:latin typeface="Arial" panose="020B0604020202020204" pitchFamily="34" charset="0"/>
                <a:cs typeface="Times New Roman" panose="02020603050405020304" pitchFamily="18" charset="0"/>
              </a:rPr>
              <a:t>Double click on the word “Answer” and type in your answer in the same way.</a:t>
            </a:r>
          </a:p>
          <a:p>
            <a:pPr eaLnBrk="1" hangingPunct="1">
              <a:buFontTx/>
              <a:buAutoNum type="arabicPeriod"/>
            </a:pPr>
            <a:r>
              <a:rPr lang="en-US" altLang="ru-RU">
                <a:latin typeface="Arial" panose="020B0604020202020204" pitchFamily="34" charset="0"/>
                <a:cs typeface="Times New Roman" panose="02020603050405020304" pitchFamily="18" charset="0"/>
              </a:rPr>
              <a:t>Do the same steps to tailor the remaining Question/Answer slides, remembering to make questions of higher dollar value more difficult.  </a:t>
            </a:r>
            <a:r>
              <a:rPr lang="en-US" altLang="ru-RU" b="1">
                <a:latin typeface="Arial" panose="020B0604020202020204" pitchFamily="34" charset="0"/>
                <a:cs typeface="Times New Roman" panose="02020603050405020304" pitchFamily="18" charset="0"/>
              </a:rPr>
              <a:t>Also remember to save your work.</a:t>
            </a:r>
          </a:p>
          <a:p>
            <a:pPr eaLnBrk="1" hangingPunct="1">
              <a:buFontTx/>
              <a:buAutoNum type="arabicPeriod"/>
            </a:pPr>
            <a:endParaRPr lang="en-US" altLang="ru-RU" b="1">
              <a:solidFill>
                <a:srgbClr val="FF0000"/>
              </a:solidFill>
              <a:latin typeface="Arial" panose="020B0604020202020204" pitchFamily="34" charset="0"/>
              <a:cs typeface="Times New Roman" panose="02020603050405020304" pitchFamily="18" charset="0"/>
            </a:endParaRPr>
          </a:p>
        </p:txBody>
      </p:sp>
      <p:sp>
        <p:nvSpPr>
          <p:cNvPr id="32782" name="Text Box 16"/>
          <p:cNvSpPr txBox="1">
            <a:spLocks noChangeArrowheads="1"/>
          </p:cNvSpPr>
          <p:nvPr/>
        </p:nvSpPr>
        <p:spPr bwMode="auto">
          <a:xfrm>
            <a:off x="190500" y="8148638"/>
            <a:ext cx="16494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r>
              <a:rPr lang="en-US" altLang="ru-RU" b="1">
                <a:latin typeface="Arial" panose="020B0604020202020204" pitchFamily="34" charset="0"/>
              </a:rPr>
              <a:t>Example Questions:</a:t>
            </a:r>
          </a:p>
        </p:txBody>
      </p:sp>
      <p:pic>
        <p:nvPicPr>
          <p:cNvPr id="32783"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 y="8491538"/>
            <a:ext cx="1433513" cy="58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84"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8663" y="8496300"/>
            <a:ext cx="12985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85"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7413" y="8494713"/>
            <a:ext cx="13985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86"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7763" y="8496300"/>
            <a:ext cx="13795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ABB2F6EF-AC63-4924-94D5-56593051DE03}" type="slidenum">
              <a:rPr lang="en-US" altLang="ru-RU"/>
              <a:pPr eaLnBrk="1" hangingPunct="1">
                <a:spcBef>
                  <a:spcPct val="0"/>
                </a:spcBef>
              </a:pPr>
              <a:t>4</a:t>
            </a:fld>
            <a:endParaRPr lang="en-US" altLang="ru-RU"/>
          </a:p>
        </p:txBody>
      </p:sp>
      <p:sp>
        <p:nvSpPr>
          <p:cNvPr id="33795" name="Rectangle 2"/>
          <p:cNvSpPr>
            <a:spLocks noGrp="1" noRot="1" noChangeAspect="1" noChangeArrowheads="1" noTextEdit="1"/>
          </p:cNvSpPr>
          <p:nvPr>
            <p:ph type="sldImg"/>
          </p:nvPr>
        </p:nvSpPr>
        <p:spPr>
          <a:ln/>
        </p:spPr>
      </p:sp>
      <p:sp>
        <p:nvSpPr>
          <p:cNvPr id="33796" name="Rectangle 13"/>
          <p:cNvSpPr>
            <a:spLocks noChangeArrowheads="1"/>
          </p:cNvSpPr>
          <p:nvPr/>
        </p:nvSpPr>
        <p:spPr bwMode="auto">
          <a:xfrm>
            <a:off x="728663" y="4379913"/>
            <a:ext cx="545306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30000"/>
              </a:spcBef>
              <a:defRPr sz="1200">
                <a:solidFill>
                  <a:schemeClr val="tx1"/>
                </a:solidFill>
                <a:latin typeface="Times New Roman" panose="02020603050405020304" pitchFamily="18" charset="0"/>
              </a:defRPr>
            </a:lvl1pPr>
            <a:lvl2pPr marL="685800" indent="-22860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287F41C2-E677-479A-9BC3-F239E35204D0}" type="slidenum">
              <a:rPr lang="en-US" altLang="ru-RU"/>
              <a:pPr eaLnBrk="1" hangingPunct="1">
                <a:spcBef>
                  <a:spcPct val="0"/>
                </a:spcBef>
              </a:pPr>
              <a:t>5</a:t>
            </a:fld>
            <a:endParaRPr lang="en-US" altLang="ru-RU"/>
          </a:p>
        </p:txBody>
      </p:sp>
      <p:sp>
        <p:nvSpPr>
          <p:cNvPr id="34819" name="Rectangle 2"/>
          <p:cNvSpPr>
            <a:spLocks noGrp="1" noRot="1" noChangeAspect="1" noChangeArrowheads="1" noTextEdit="1"/>
          </p:cNvSpPr>
          <p:nvPr>
            <p:ph type="sldImg"/>
          </p:nvPr>
        </p:nvSpPr>
        <p:spPr>
          <a:ln/>
        </p:spPr>
      </p:sp>
      <p:sp>
        <p:nvSpPr>
          <p:cNvPr id="34820" name="Rectangle 4"/>
          <p:cNvSpPr>
            <a:spLocks noChangeArrowheads="1"/>
          </p:cNvSpPr>
          <p:nvPr/>
        </p:nvSpPr>
        <p:spPr bwMode="auto">
          <a:xfrm>
            <a:off x="728663" y="4379913"/>
            <a:ext cx="545306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30000"/>
              </a:spcBef>
              <a:defRPr sz="1200">
                <a:solidFill>
                  <a:schemeClr val="tx1"/>
                </a:solidFill>
                <a:latin typeface="Times New Roman" panose="02020603050405020304" pitchFamily="18" charset="0"/>
              </a:defRPr>
            </a:lvl1pPr>
            <a:lvl2pPr marL="685800" indent="-22860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AEA94DD0-AE8F-4F9C-899B-CA97E28E65DF}" type="slidenum">
              <a:rPr lang="en-US" altLang="ru-RU"/>
              <a:pPr eaLnBrk="1" hangingPunct="1">
                <a:spcBef>
                  <a:spcPct val="0"/>
                </a:spcBef>
              </a:pPr>
              <a:t>6</a:t>
            </a:fld>
            <a:endParaRPr lang="en-US" altLang="ru-RU"/>
          </a:p>
        </p:txBody>
      </p:sp>
      <p:sp>
        <p:nvSpPr>
          <p:cNvPr id="35843" name="Rectangle 2"/>
          <p:cNvSpPr>
            <a:spLocks noGrp="1" noRot="1" noChangeAspect="1" noChangeArrowheads="1" noTextEdit="1"/>
          </p:cNvSpPr>
          <p:nvPr>
            <p:ph type="sldImg"/>
          </p:nvPr>
        </p:nvSpPr>
        <p:spPr>
          <a:ln/>
        </p:spPr>
      </p:sp>
      <p:sp>
        <p:nvSpPr>
          <p:cNvPr id="35844" name="Rectangle 4"/>
          <p:cNvSpPr>
            <a:spLocks noChangeArrowheads="1"/>
          </p:cNvSpPr>
          <p:nvPr/>
        </p:nvSpPr>
        <p:spPr bwMode="auto">
          <a:xfrm>
            <a:off x="728663" y="4379913"/>
            <a:ext cx="545306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30000"/>
              </a:spcBef>
              <a:defRPr sz="1200">
                <a:solidFill>
                  <a:schemeClr val="tx1"/>
                </a:solidFill>
                <a:latin typeface="Times New Roman" panose="02020603050405020304" pitchFamily="18" charset="0"/>
              </a:defRPr>
            </a:lvl1pPr>
            <a:lvl2pPr marL="685800" indent="-22860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35845" name="Picture 6"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300" y="4422775"/>
            <a:ext cx="6651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AADAF5A-CFC7-4B84-8ADD-815D5B6D28C5}" type="slidenum">
              <a:rPr lang="en-US" altLang="ru-RU"/>
              <a:pPr eaLnBrk="1" hangingPunct="1">
                <a:spcBef>
                  <a:spcPct val="0"/>
                </a:spcBef>
              </a:pPr>
              <a:t>7</a:t>
            </a:fld>
            <a:endParaRPr lang="en-US" altLang="ru-RU"/>
          </a:p>
        </p:txBody>
      </p:sp>
      <p:sp>
        <p:nvSpPr>
          <p:cNvPr id="36867" name="Rectangle 2"/>
          <p:cNvSpPr>
            <a:spLocks noGrp="1" noRot="1" noChangeAspect="1" noChangeArrowheads="1" noTextEdit="1"/>
          </p:cNvSpPr>
          <p:nvPr>
            <p:ph type="sldImg"/>
          </p:nvPr>
        </p:nvSpPr>
        <p:spPr>
          <a:ln/>
        </p:spPr>
      </p:sp>
      <p:sp>
        <p:nvSpPr>
          <p:cNvPr id="36868" name="Rectangle 4"/>
          <p:cNvSpPr>
            <a:spLocks noChangeArrowheads="1"/>
          </p:cNvSpPr>
          <p:nvPr/>
        </p:nvSpPr>
        <p:spPr bwMode="auto">
          <a:xfrm>
            <a:off x="728663" y="4379913"/>
            <a:ext cx="545306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30000"/>
              </a:spcBef>
              <a:defRPr sz="1200">
                <a:solidFill>
                  <a:schemeClr val="tx1"/>
                </a:solidFill>
                <a:latin typeface="Times New Roman" panose="02020603050405020304" pitchFamily="18" charset="0"/>
              </a:defRPr>
            </a:lvl1pPr>
            <a:lvl2pPr marL="685800" indent="-22860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36869"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300" y="4422775"/>
            <a:ext cx="6651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3BCB48C6-6482-4982-8A86-5B56B22B2650}" type="slidenum">
              <a:rPr lang="en-US" altLang="ru-RU"/>
              <a:pPr eaLnBrk="1" hangingPunct="1">
                <a:spcBef>
                  <a:spcPct val="0"/>
                </a:spcBef>
              </a:pPr>
              <a:t>8</a:t>
            </a:fld>
            <a:endParaRPr lang="en-US" altLang="ru-RU"/>
          </a:p>
        </p:txBody>
      </p:sp>
      <p:sp>
        <p:nvSpPr>
          <p:cNvPr id="37891" name="Rectangle 2"/>
          <p:cNvSpPr>
            <a:spLocks noGrp="1" noRot="1" noChangeAspect="1" noChangeArrowheads="1" noTextEdit="1"/>
          </p:cNvSpPr>
          <p:nvPr>
            <p:ph type="sldImg"/>
          </p:nvPr>
        </p:nvSpPr>
        <p:spPr>
          <a:ln/>
        </p:spPr>
      </p:sp>
      <p:sp>
        <p:nvSpPr>
          <p:cNvPr id="37892" name="Rectangle 4"/>
          <p:cNvSpPr>
            <a:spLocks noChangeArrowheads="1"/>
          </p:cNvSpPr>
          <p:nvPr/>
        </p:nvSpPr>
        <p:spPr bwMode="auto">
          <a:xfrm>
            <a:off x="728663" y="4379913"/>
            <a:ext cx="545306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30000"/>
              </a:spcBef>
              <a:defRPr sz="1200">
                <a:solidFill>
                  <a:schemeClr val="tx1"/>
                </a:solidFill>
                <a:latin typeface="Times New Roman" panose="02020603050405020304" pitchFamily="18" charset="0"/>
              </a:defRPr>
            </a:lvl1pPr>
            <a:lvl2pPr marL="685800" indent="-22860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37893"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300" y="4422775"/>
            <a:ext cx="6651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F75C42F0-632D-4DBE-8D19-63AEA9B89201}" type="slidenum">
              <a:rPr lang="en-US" altLang="ru-RU"/>
              <a:pPr eaLnBrk="1" hangingPunct="1">
                <a:spcBef>
                  <a:spcPct val="0"/>
                </a:spcBef>
              </a:pPr>
              <a:t>9</a:t>
            </a:fld>
            <a:endParaRPr lang="en-US" altLang="ru-RU"/>
          </a:p>
        </p:txBody>
      </p:sp>
      <p:sp>
        <p:nvSpPr>
          <p:cNvPr id="38915" name="Rectangle 2"/>
          <p:cNvSpPr>
            <a:spLocks noGrp="1" noRot="1" noChangeAspect="1" noChangeArrowheads="1" noTextEdit="1"/>
          </p:cNvSpPr>
          <p:nvPr>
            <p:ph type="sldImg"/>
          </p:nvPr>
        </p:nvSpPr>
        <p:spPr>
          <a:ln/>
        </p:spPr>
      </p:sp>
      <p:sp>
        <p:nvSpPr>
          <p:cNvPr id="38916" name="Rectangle 4"/>
          <p:cNvSpPr>
            <a:spLocks noChangeArrowheads="1"/>
          </p:cNvSpPr>
          <p:nvPr/>
        </p:nvSpPr>
        <p:spPr bwMode="auto">
          <a:xfrm>
            <a:off x="728663" y="4379913"/>
            <a:ext cx="545306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30000"/>
              </a:spcBef>
              <a:defRPr sz="1200">
                <a:solidFill>
                  <a:schemeClr val="tx1"/>
                </a:solidFill>
                <a:latin typeface="Times New Roman" panose="02020603050405020304" pitchFamily="18" charset="0"/>
              </a:defRPr>
            </a:lvl1pPr>
            <a:lvl2pPr marL="685800" indent="-22860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38917"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300" y="4422775"/>
            <a:ext cx="6651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pPr/>
              <a:t>4/24/2018</a:t>
            </a:fld>
            <a:endParaRPr lang="en-US" dirty="0"/>
          </a:p>
        </p:txBody>
      </p:sp>
      <p:sp>
        <p:nvSpPr>
          <p:cNvPr id="5" name="Footer Placeholder 4"/>
          <p:cNvSpPr>
            <a:spLocks noGrp="1"/>
          </p:cNvSpPr>
          <p:nvPr>
            <p:ph type="ftr" sz="quarter" idx="11"/>
          </p:nvPr>
        </p:nvSpPr>
        <p:spPr/>
        <p:txBody>
          <a:bodyPr/>
          <a:lstStyle/>
          <a:p>
            <a:pPr>
              <a:defRPr/>
            </a:pPr>
            <a:endParaRPr lang="en-US" altLang="ru-RU"/>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65320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ru-RU" smtClean="0"/>
              <a:t>Образец заголовка</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fld id="{96DFF08F-DC6B-4601-B491-B0F83F6DD2DA}" type="datetimeFigureOut">
              <a:rPr lang="en-US" smtClean="0"/>
              <a:pPr/>
              <a:t>4/24/2018</a:t>
            </a:fld>
            <a:endParaRPr lang="en-US" dirty="0"/>
          </a:p>
        </p:txBody>
      </p:sp>
      <p:sp>
        <p:nvSpPr>
          <p:cNvPr id="4" name="Footer Placeholder 3"/>
          <p:cNvSpPr>
            <a:spLocks noGrp="1"/>
          </p:cNvSpPr>
          <p:nvPr>
            <p:ph type="ftr" sz="quarter" idx="11"/>
          </p:nvPr>
        </p:nvSpPr>
        <p:spPr/>
        <p:txBody>
          <a:bodyPr/>
          <a:lstStyle/>
          <a:p>
            <a:pPr>
              <a:defRPr/>
            </a:pPr>
            <a:endParaRPr lang="en-US" altLang="ru-RU"/>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57808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6DFF08F-DC6B-4601-B491-B0F83F6DD2DA}" type="datetimeFigureOut">
              <a:rPr lang="en-US" smtClean="0"/>
              <a:pPr/>
              <a:t>4/24/2018</a:t>
            </a:fld>
            <a:endParaRPr lang="en-US" dirty="0"/>
          </a:p>
        </p:txBody>
      </p:sp>
      <p:sp>
        <p:nvSpPr>
          <p:cNvPr id="5" name="Footer Placeholder 4"/>
          <p:cNvSpPr>
            <a:spLocks noGrp="1"/>
          </p:cNvSpPr>
          <p:nvPr>
            <p:ph type="ftr" sz="quarter" idx="11"/>
          </p:nvPr>
        </p:nvSpPr>
        <p:spPr/>
        <p:txBody>
          <a:bodyPr/>
          <a:lstStyle/>
          <a:p>
            <a:pPr>
              <a:defRPr/>
            </a:pPr>
            <a:endParaRPr lang="en-US" altLang="ru-RU"/>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92883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6DFF08F-DC6B-4601-B491-B0F83F6DD2DA}" type="datetimeFigureOut">
              <a:rPr lang="en-US" smtClean="0"/>
              <a:pPr/>
              <a:t>4/24/2018</a:t>
            </a:fld>
            <a:endParaRPr lang="en-US" dirty="0"/>
          </a:p>
        </p:txBody>
      </p:sp>
      <p:sp>
        <p:nvSpPr>
          <p:cNvPr id="5" name="Footer Placeholder 4"/>
          <p:cNvSpPr>
            <a:spLocks noGrp="1"/>
          </p:cNvSpPr>
          <p:nvPr>
            <p:ph type="ftr" sz="quarter" idx="11"/>
          </p:nvPr>
        </p:nvSpPr>
        <p:spPr/>
        <p:txBody>
          <a:bodyPr/>
          <a:lstStyle/>
          <a:p>
            <a:pPr>
              <a:defRPr/>
            </a:pPr>
            <a:endParaRPr lang="en-US" altLang="ru-RU"/>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873625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6DFF08F-DC6B-4601-B491-B0F83F6DD2DA}" type="datetimeFigureOut">
              <a:rPr lang="en-US" smtClean="0"/>
              <a:pPr/>
              <a:t>4/24/2018</a:t>
            </a:fld>
            <a:endParaRPr lang="en-US" dirty="0"/>
          </a:p>
        </p:txBody>
      </p:sp>
      <p:sp>
        <p:nvSpPr>
          <p:cNvPr id="5" name="Footer Placeholder 4"/>
          <p:cNvSpPr>
            <a:spLocks noGrp="1"/>
          </p:cNvSpPr>
          <p:nvPr>
            <p:ph type="ftr" sz="quarter" idx="11"/>
          </p:nvPr>
        </p:nvSpPr>
        <p:spPr/>
        <p:txBody>
          <a:bodyPr/>
          <a:lstStyle/>
          <a:p>
            <a:pPr>
              <a:defRPr/>
            </a:pPr>
            <a:endParaRPr lang="en-US" altLang="ru-RU"/>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07996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6DFF08F-DC6B-4601-B491-B0F83F6DD2DA}" type="datetimeFigureOut">
              <a:rPr lang="en-US" smtClean="0"/>
              <a:pPr/>
              <a:t>4/24/2018</a:t>
            </a:fld>
            <a:endParaRPr lang="en-US" dirty="0"/>
          </a:p>
        </p:txBody>
      </p:sp>
      <p:sp>
        <p:nvSpPr>
          <p:cNvPr id="5" name="Footer Placeholder 4"/>
          <p:cNvSpPr>
            <a:spLocks noGrp="1"/>
          </p:cNvSpPr>
          <p:nvPr>
            <p:ph type="ftr" sz="quarter" idx="11"/>
          </p:nvPr>
        </p:nvSpPr>
        <p:spPr/>
        <p:txBody>
          <a:bodyPr/>
          <a:lstStyle/>
          <a:p>
            <a:pPr>
              <a:defRPr/>
            </a:pPr>
            <a:endParaRPr lang="en-US" altLang="ru-RU"/>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649537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6DFF08F-DC6B-4601-B491-B0F83F6DD2DA}" type="datetimeFigureOut">
              <a:rPr lang="en-US" smtClean="0"/>
              <a:pPr/>
              <a:t>4/24/2018</a:t>
            </a:fld>
            <a:endParaRPr lang="en-US" dirty="0"/>
          </a:p>
        </p:txBody>
      </p:sp>
      <p:sp>
        <p:nvSpPr>
          <p:cNvPr id="5" name="Footer Placeholder 4"/>
          <p:cNvSpPr>
            <a:spLocks noGrp="1"/>
          </p:cNvSpPr>
          <p:nvPr>
            <p:ph type="ftr" sz="quarter" idx="11"/>
          </p:nvPr>
        </p:nvSpPr>
        <p:spPr/>
        <p:txBody>
          <a:bodyPr/>
          <a:lstStyle/>
          <a:p>
            <a:pPr>
              <a:defRPr/>
            </a:pPr>
            <a:endParaRPr lang="en-US" altLang="ru-RU"/>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71772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pPr/>
              <a:t>4/24/2018</a:t>
            </a:fld>
            <a:endParaRPr lang="en-US" dirty="0"/>
          </a:p>
        </p:txBody>
      </p:sp>
      <p:sp>
        <p:nvSpPr>
          <p:cNvPr id="5" name="Footer Placeholder 4"/>
          <p:cNvSpPr>
            <a:spLocks noGrp="1"/>
          </p:cNvSpPr>
          <p:nvPr>
            <p:ph type="ftr" sz="quarter" idx="11"/>
          </p:nvPr>
        </p:nvSpPr>
        <p:spPr/>
        <p:txBody>
          <a:bodyPr/>
          <a:lstStyle/>
          <a:p>
            <a:pPr>
              <a:defRPr/>
            </a:pPr>
            <a:endParaRPr lang="en-US" altLang="ru-RU"/>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07254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pPr/>
              <a:t>4/24/2018</a:t>
            </a:fld>
            <a:endParaRPr lang="en-US" dirty="0"/>
          </a:p>
        </p:txBody>
      </p:sp>
      <p:sp>
        <p:nvSpPr>
          <p:cNvPr id="5" name="Footer Placeholder 4"/>
          <p:cNvSpPr>
            <a:spLocks noGrp="1"/>
          </p:cNvSpPr>
          <p:nvPr>
            <p:ph type="ftr" sz="quarter" idx="11"/>
          </p:nvPr>
        </p:nvSpPr>
        <p:spPr/>
        <p:txBody>
          <a:bodyPr/>
          <a:lstStyle/>
          <a:p>
            <a:pPr>
              <a:defRPr/>
            </a:pPr>
            <a:endParaRPr lang="en-US" altLang="ru-RU"/>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20496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pPr/>
              <a:t>4/24/2018</a:t>
            </a:fld>
            <a:endParaRPr lang="en-US" dirty="0"/>
          </a:p>
        </p:txBody>
      </p:sp>
      <p:sp>
        <p:nvSpPr>
          <p:cNvPr id="5" name="Footer Placeholder 4"/>
          <p:cNvSpPr>
            <a:spLocks noGrp="1"/>
          </p:cNvSpPr>
          <p:nvPr>
            <p:ph type="ftr" sz="quarter" idx="11"/>
          </p:nvPr>
        </p:nvSpPr>
        <p:spPr/>
        <p:txBody>
          <a:bodyPr/>
          <a:lstStyle/>
          <a:p>
            <a:pPr>
              <a:defRPr/>
            </a:pPr>
            <a:endParaRPr lang="en-US" altLang="ru-RU"/>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06169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6DFF08F-DC6B-4601-B491-B0F83F6DD2DA}" type="datetimeFigureOut">
              <a:rPr lang="en-US" smtClean="0"/>
              <a:t>4/24/2018</a:t>
            </a:fld>
            <a:endParaRPr lang="en-US" dirty="0"/>
          </a:p>
        </p:txBody>
      </p:sp>
      <p:sp>
        <p:nvSpPr>
          <p:cNvPr id="5" name="Footer Placeholder 4"/>
          <p:cNvSpPr>
            <a:spLocks noGrp="1"/>
          </p:cNvSpPr>
          <p:nvPr>
            <p:ph type="ftr" sz="quarter" idx="11"/>
          </p:nvPr>
        </p:nvSpPr>
        <p:spPr/>
        <p:txBody>
          <a:bodyPr/>
          <a:lstStyle/>
          <a:p>
            <a:pPr>
              <a:defRPr/>
            </a:pPr>
            <a:endParaRPr lang="en-US" altLang="ru-RU"/>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35245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ru-RU" smtClean="0"/>
              <a:t>Образец заголовка</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pPr/>
              <a:t>4/24/2018</a:t>
            </a:fld>
            <a:endParaRPr lang="en-US" dirty="0"/>
          </a:p>
        </p:txBody>
      </p:sp>
      <p:sp>
        <p:nvSpPr>
          <p:cNvPr id="6" name="Footer Placeholder 5"/>
          <p:cNvSpPr>
            <a:spLocks noGrp="1"/>
          </p:cNvSpPr>
          <p:nvPr>
            <p:ph type="ftr" sz="quarter" idx="11"/>
          </p:nvPr>
        </p:nvSpPr>
        <p:spPr/>
        <p:txBody>
          <a:bodyPr/>
          <a:lstStyle/>
          <a:p>
            <a:pPr>
              <a:defRPr/>
            </a:pPr>
            <a:endParaRPr lang="en-US" altLang="ru-RU"/>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00082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ru-RU" smtClean="0"/>
              <a:t>Образец заголовка</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pPr/>
              <a:t>4/24/2018</a:t>
            </a:fld>
            <a:endParaRPr lang="en-US" dirty="0"/>
          </a:p>
        </p:txBody>
      </p:sp>
      <p:sp>
        <p:nvSpPr>
          <p:cNvPr id="8" name="Footer Placeholder 7"/>
          <p:cNvSpPr>
            <a:spLocks noGrp="1"/>
          </p:cNvSpPr>
          <p:nvPr>
            <p:ph type="ftr" sz="quarter" idx="11"/>
          </p:nvPr>
        </p:nvSpPr>
        <p:spPr/>
        <p:txBody>
          <a:bodyPr/>
          <a:lstStyle/>
          <a:p>
            <a:pPr>
              <a:defRPr/>
            </a:pPr>
            <a:endParaRPr lang="en-US" altLang="ru-RU"/>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32211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4/24/2018</a:t>
            </a:fld>
            <a:endParaRPr lang="en-US" dirty="0"/>
          </a:p>
        </p:txBody>
      </p:sp>
      <p:sp>
        <p:nvSpPr>
          <p:cNvPr id="4" name="Footer Placeholder 3"/>
          <p:cNvSpPr>
            <a:spLocks noGrp="1"/>
          </p:cNvSpPr>
          <p:nvPr>
            <p:ph type="ftr" sz="quarter" idx="11"/>
          </p:nvPr>
        </p:nvSpPr>
        <p:spPr/>
        <p:txBody>
          <a:bodyPr/>
          <a:lstStyle/>
          <a:p>
            <a:pPr>
              <a:defRPr/>
            </a:pPr>
            <a:endParaRPr lang="en-US" altLang="ru-RU"/>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68513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4/24/2018</a:t>
            </a:fld>
            <a:endParaRPr lang="en-US" dirty="0"/>
          </a:p>
        </p:txBody>
      </p:sp>
      <p:sp>
        <p:nvSpPr>
          <p:cNvPr id="3" name="Footer Placeholder 2"/>
          <p:cNvSpPr>
            <a:spLocks noGrp="1"/>
          </p:cNvSpPr>
          <p:nvPr>
            <p:ph type="ftr" sz="quarter" idx="11"/>
          </p:nvPr>
        </p:nvSpPr>
        <p:spPr/>
        <p:txBody>
          <a:bodyPr/>
          <a:lstStyle/>
          <a:p>
            <a:pPr>
              <a:defRPr/>
            </a:pPr>
            <a:endParaRPr lang="en-US" altLang="ru-RU"/>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46118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6DFF08F-DC6B-4601-B491-B0F83F6DD2DA}" type="datetimeFigureOut">
              <a:rPr lang="en-US" smtClean="0"/>
              <a:pPr/>
              <a:t>4/24/2018</a:t>
            </a:fld>
            <a:endParaRPr lang="en-US" dirty="0"/>
          </a:p>
        </p:txBody>
      </p:sp>
      <p:sp>
        <p:nvSpPr>
          <p:cNvPr id="6" name="Footer Placeholder 5"/>
          <p:cNvSpPr>
            <a:spLocks noGrp="1"/>
          </p:cNvSpPr>
          <p:nvPr>
            <p:ph type="ftr" sz="quarter" idx="11"/>
          </p:nvPr>
        </p:nvSpPr>
        <p:spPr/>
        <p:txBody>
          <a:bodyPr/>
          <a:lstStyle/>
          <a:p>
            <a:pPr>
              <a:defRPr/>
            </a:pPr>
            <a:endParaRPr lang="en-US" altLang="ru-RU"/>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16745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6DFF08F-DC6B-4601-B491-B0F83F6DD2DA}" type="datetimeFigureOut">
              <a:rPr lang="en-US" smtClean="0"/>
              <a:pPr/>
              <a:t>4/24/2018</a:t>
            </a:fld>
            <a:endParaRPr lang="en-US" dirty="0"/>
          </a:p>
        </p:txBody>
      </p:sp>
      <p:sp>
        <p:nvSpPr>
          <p:cNvPr id="6" name="Footer Placeholder 5"/>
          <p:cNvSpPr>
            <a:spLocks noGrp="1"/>
          </p:cNvSpPr>
          <p:nvPr>
            <p:ph type="ftr" sz="quarter" idx="11"/>
          </p:nvPr>
        </p:nvSpPr>
        <p:spPr>
          <a:xfrm>
            <a:off x="533400" y="6172200"/>
            <a:ext cx="5811724" cy="365125"/>
          </a:xfrm>
        </p:spPr>
        <p:txBody>
          <a:bodyPr/>
          <a:lstStyle/>
          <a:p>
            <a:pPr>
              <a:defRPr/>
            </a:pPr>
            <a:endParaRPr lang="en-US" altLang="ru-RU"/>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97298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6DFF08F-DC6B-4601-B491-B0F83F6DD2DA}" type="datetimeFigureOut">
              <a:rPr lang="en-US" smtClean="0"/>
              <a:pPr/>
              <a:t>4/24/2018</a:t>
            </a:fld>
            <a:endParaRPr lang="en-US" dirty="0"/>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a:defRPr/>
            </a:pPr>
            <a:endParaRPr lang="en-US" altLang="ru-RU"/>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3421497"/>
      </p:ext>
    </p:extLst>
  </p:cSld>
  <p:clrMap bg1="dk1" tx1="lt1" bg2="dk2"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slide" Target="slide23.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1.xml"/><Relationship Id="rId18" Type="http://schemas.openxmlformats.org/officeDocument/2006/relationships/slide" Target="slide16.xml"/><Relationship Id="rId3" Type="http://schemas.openxmlformats.org/officeDocument/2006/relationships/audio" Target="../media/audio2.wav"/><Relationship Id="rId21" Type="http://schemas.openxmlformats.org/officeDocument/2006/relationships/slide" Target="slide19.xml"/><Relationship Id="rId7" Type="http://schemas.openxmlformats.org/officeDocument/2006/relationships/slide" Target="slide5.xml"/><Relationship Id="rId12" Type="http://schemas.openxmlformats.org/officeDocument/2006/relationships/slide" Target="slide10.xml"/><Relationship Id="rId17" Type="http://schemas.openxmlformats.org/officeDocument/2006/relationships/slide" Target="slide15.xml"/><Relationship Id="rId2" Type="http://schemas.openxmlformats.org/officeDocument/2006/relationships/notesSlide" Target="../notesSlides/notesSlide2.xml"/><Relationship Id="rId16" Type="http://schemas.openxmlformats.org/officeDocument/2006/relationships/slide" Target="slide14.xml"/><Relationship Id="rId20"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9.xml"/><Relationship Id="rId24" Type="http://schemas.openxmlformats.org/officeDocument/2006/relationships/slide" Target="slide22.xml"/><Relationship Id="rId5" Type="http://schemas.openxmlformats.org/officeDocument/2006/relationships/slide" Target="slide3.xml"/><Relationship Id="rId15" Type="http://schemas.openxmlformats.org/officeDocument/2006/relationships/slide" Target="slide13.xml"/><Relationship Id="rId23" Type="http://schemas.openxmlformats.org/officeDocument/2006/relationships/slide" Target="slide21.xml"/><Relationship Id="rId10" Type="http://schemas.openxmlformats.org/officeDocument/2006/relationships/slide" Target="slide8.xml"/><Relationship Id="rId19" Type="http://schemas.openxmlformats.org/officeDocument/2006/relationships/slide" Target="slide17.xml"/><Relationship Id="rId4" Type="http://schemas.openxmlformats.org/officeDocument/2006/relationships/audio" Target="../media/audio3.wav"/><Relationship Id="rId9" Type="http://schemas.openxmlformats.org/officeDocument/2006/relationships/slide" Target="slide7.xml"/><Relationship Id="rId14" Type="http://schemas.openxmlformats.org/officeDocument/2006/relationships/slide" Target="slide12.xml"/><Relationship Id="rId22" Type="http://schemas.openxmlformats.org/officeDocument/2006/relationships/slide" Target="slide20.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hyperlink" Target="file:///C:\Users\User\Desktop\&#1091;&#1085;&#1080;&#1095;\&#1046;&#1077;&#1083;&#1077;&#1079;&#1085;&#1086;&#1076;&#1086;&#1088;&#1086;&#1078;&#1085;&#1099;&#1081;%20&#1088;&#1072;&#1081;&#1086;&#1085;.pptx"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1.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spect="1" noChangeArrowheads="1"/>
          </p:cNvSpPr>
          <p:nvPr/>
        </p:nvSpPr>
        <p:spPr bwMode="auto">
          <a:xfrm>
            <a:off x="0" y="0"/>
            <a:ext cx="9144000" cy="6870700"/>
          </a:xfrm>
          <a:prstGeom prst="rect">
            <a:avLst/>
          </a:prstGeom>
          <a:solidFill>
            <a:schemeClr val="accent5">
              <a:lumMod val="60000"/>
              <a:lumOff val="40000"/>
            </a:schemeClr>
          </a:solidFill>
          <a:ln>
            <a:noFill/>
          </a:ln>
          <a:effectLst/>
          <a:extLst/>
        </p:spPr>
        <p:txBody>
          <a:bodyPr wrap="none" anchor="ctr"/>
          <a:lstStyle/>
          <a:p>
            <a:pPr algn="ctr">
              <a:defRPr/>
            </a:pPr>
            <a:endParaRPr lang="en-US" altLang="ru-RU" sz="9600" b="1">
              <a:solidFill>
                <a:schemeClr val="bg1"/>
              </a:solidFill>
              <a:effectLst>
                <a:outerShdw blurRad="38100" dist="38100" dir="2700000" algn="tl">
                  <a:srgbClr val="000000"/>
                </a:outerShdw>
              </a:effectLst>
              <a:latin typeface="Arial" charset="0"/>
            </a:endParaRPr>
          </a:p>
          <a:p>
            <a:pPr algn="ctr">
              <a:defRPr/>
            </a:pPr>
            <a:endParaRPr lang="en-US" altLang="ru-RU" sz="9600" b="1">
              <a:solidFill>
                <a:schemeClr val="bg1"/>
              </a:solidFill>
              <a:effectLst>
                <a:outerShdw blurRad="38100" dist="38100" dir="2700000" algn="tl">
                  <a:srgbClr val="000000"/>
                </a:outerShdw>
              </a:effectLst>
              <a:latin typeface="Arial" charset="0"/>
            </a:endParaRPr>
          </a:p>
        </p:txBody>
      </p:sp>
      <p:sp>
        <p:nvSpPr>
          <p:cNvPr id="34821" name="Rectangle 5"/>
          <p:cNvSpPr>
            <a:spLocks noChangeArrowheads="1"/>
          </p:cNvSpPr>
          <p:nvPr/>
        </p:nvSpPr>
        <p:spPr bwMode="auto">
          <a:xfrm>
            <a:off x="1300161" y="1038837"/>
            <a:ext cx="6543675" cy="830997"/>
          </a:xfrm>
          <a:prstGeom prst="rect">
            <a:avLst/>
          </a:prstGeom>
          <a:noFill/>
          <a:ln>
            <a:noFill/>
          </a:ln>
          <a:effectLst>
            <a:outerShdw dist="63500" dir="3187806"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4800" b="1" dirty="0" smtClean="0">
                <a:solidFill>
                  <a:srgbClr val="0070C0"/>
                </a:solidFill>
                <a:latin typeface="Franklin Gothic Medium" panose="020B0603020102020204" pitchFamily="34" charset="0"/>
              </a:rPr>
              <a:t>Мой город- Ульяновск</a:t>
            </a:r>
            <a:endParaRPr lang="en-US" altLang="ru-RU" sz="4800" b="1" dirty="0">
              <a:solidFill>
                <a:srgbClr val="0070C0"/>
              </a:solidFill>
              <a:latin typeface="Franklin Gothic Medium" panose="020B0603020102020204" pitchFamily="34" charset="0"/>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373" y="2129379"/>
            <a:ext cx="8155252" cy="3497697"/>
          </a:xfrm>
          <a:prstGeom prst="rect">
            <a:avLst/>
          </a:prstGeom>
        </p:spPr>
      </p:pic>
      <p:sp>
        <p:nvSpPr>
          <p:cNvPr id="4" name="TextBox 3"/>
          <p:cNvSpPr txBox="1"/>
          <p:nvPr/>
        </p:nvSpPr>
        <p:spPr>
          <a:xfrm>
            <a:off x="494373" y="150087"/>
            <a:ext cx="256535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ru-RU" dirty="0" smtClean="0">
                <a:hlinkClick r:id="rId5" action="ppaction://hlinksldjump"/>
              </a:rPr>
              <a:t>Немного о городе.</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anim calcmode="lin" valueType="num">
                                      <p:cBhvr additive="base">
                                        <p:cTn id="7" dur="5000" fill="hold"/>
                                        <p:tgtEl>
                                          <p:spTgt spid="34821"/>
                                        </p:tgtEl>
                                        <p:attrNameLst>
                                          <p:attrName>ppt_x</p:attrName>
                                        </p:attrNameLst>
                                      </p:cBhvr>
                                      <p:tavLst>
                                        <p:tav tm="0">
                                          <p:val>
                                            <p:strVal val="1+#ppt_w/2"/>
                                          </p:val>
                                        </p:tav>
                                        <p:tav tm="100000">
                                          <p:val>
                                            <p:strVal val="#ppt_x"/>
                                          </p:val>
                                        </p:tav>
                                      </p:tavLst>
                                    </p:anim>
                                    <p:anim calcmode="lin" valueType="num">
                                      <p:cBhvr additive="base">
                                        <p:cTn id="8" dur="5000" fill="hold"/>
                                        <p:tgtEl>
                                          <p:spTgt spid="348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jeopardy-wait l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spect="1" noChangeArrowheads="1"/>
          </p:cNvSpPr>
          <p:nvPr/>
        </p:nvSpPr>
        <p:spPr bwMode="auto">
          <a:xfrm>
            <a:off x="0" y="0"/>
            <a:ext cx="9144000" cy="6870700"/>
          </a:xfrm>
          <a:prstGeom prst="rect">
            <a:avLst/>
          </a:prstGeom>
          <a:solidFill>
            <a:schemeClr val="accent5">
              <a:lumMod val="60000"/>
              <a:lumOff val="40000"/>
            </a:schemeClr>
          </a:solidFill>
          <a:ln>
            <a:noFill/>
          </a:ln>
          <a:effectLst/>
          <a:extLst/>
        </p:spPr>
        <p:txBody>
          <a:bodyPr wrap="none"/>
          <a:lstStyle/>
          <a:p>
            <a:pPr algn="ctr">
              <a:defRPr/>
            </a:pPr>
            <a:endParaRPr lang="ru-RU" altLang="ru-RU" sz="3200" b="1" dirty="0" smtClean="0">
              <a:solidFill>
                <a:schemeClr val="bg1"/>
              </a:solidFill>
              <a:effectLst>
                <a:outerShdw blurRad="38100" dist="38100" dir="2700000" algn="tl">
                  <a:srgbClr val="000000"/>
                </a:outerShdw>
              </a:effectLst>
              <a:latin typeface="Arial" charset="0"/>
            </a:endParaRPr>
          </a:p>
          <a:p>
            <a:pPr algn="ctr">
              <a:defRPr/>
            </a:pPr>
            <a:r>
              <a:rPr lang="ru-RU" altLang="ru-RU" sz="3200" b="1" dirty="0" smtClean="0">
                <a:effectLst>
                  <a:outerShdw blurRad="38100" dist="38100" dir="2700000" algn="tl">
                    <a:srgbClr val="000000"/>
                  </a:outerShdw>
                </a:effectLst>
                <a:latin typeface="Arial" charset="0"/>
              </a:rPr>
              <a:t>В каком году </a:t>
            </a:r>
            <a:r>
              <a:rPr lang="ru-RU" altLang="ru-RU" sz="3200" b="1" dirty="0">
                <a:effectLst>
                  <a:outerShdw blurRad="38100" dist="38100" dir="2700000" algn="tl">
                    <a:srgbClr val="000000"/>
                  </a:outerShdw>
                </a:effectLst>
                <a:latin typeface="Arial" charset="0"/>
              </a:rPr>
              <a:t>с учреждением Симбирской </a:t>
            </a:r>
            <a:endParaRPr lang="ru-RU" altLang="ru-RU" sz="3200" b="1" dirty="0" smtClean="0">
              <a:effectLst>
                <a:outerShdw blurRad="38100" dist="38100" dir="2700000" algn="tl">
                  <a:srgbClr val="000000"/>
                </a:outerShdw>
              </a:effectLst>
              <a:latin typeface="Arial" charset="0"/>
            </a:endParaRPr>
          </a:p>
          <a:p>
            <a:pPr algn="ctr">
              <a:defRPr/>
            </a:pPr>
            <a:r>
              <a:rPr lang="ru-RU" altLang="ru-RU" sz="3200" b="1" dirty="0" smtClean="0">
                <a:effectLst>
                  <a:outerShdw blurRad="38100" dist="38100" dir="2700000" algn="tl">
                    <a:srgbClr val="000000"/>
                  </a:outerShdw>
                </a:effectLst>
                <a:latin typeface="Arial" charset="0"/>
              </a:rPr>
              <a:t>губернии </a:t>
            </a:r>
            <a:r>
              <a:rPr lang="ru-RU" altLang="ru-RU" sz="3200" b="1" dirty="0">
                <a:effectLst>
                  <a:outerShdw blurRad="38100" dist="38100" dir="2700000" algn="tl">
                    <a:srgbClr val="000000"/>
                  </a:outerShdw>
                </a:effectLst>
                <a:latin typeface="Arial" charset="0"/>
              </a:rPr>
              <a:t>город получил статус </a:t>
            </a:r>
            <a:endParaRPr lang="ru-RU" altLang="ru-RU" sz="3200" b="1" dirty="0" smtClean="0">
              <a:effectLst>
                <a:outerShdw blurRad="38100" dist="38100" dir="2700000" algn="tl">
                  <a:srgbClr val="000000"/>
                </a:outerShdw>
              </a:effectLst>
              <a:latin typeface="Arial" charset="0"/>
            </a:endParaRPr>
          </a:p>
          <a:p>
            <a:pPr algn="ctr">
              <a:defRPr/>
            </a:pPr>
            <a:r>
              <a:rPr lang="ru-RU" altLang="ru-RU" sz="3200" b="1" dirty="0" smtClean="0">
                <a:effectLst>
                  <a:outerShdw blurRad="38100" dist="38100" dir="2700000" algn="tl">
                    <a:srgbClr val="000000"/>
                  </a:outerShdw>
                </a:effectLst>
                <a:latin typeface="Arial" charset="0"/>
              </a:rPr>
              <a:t>губернского города</a:t>
            </a:r>
            <a:r>
              <a:rPr lang="ru-RU" altLang="ru-RU" sz="3200" b="1" dirty="0">
                <a:effectLst>
                  <a:outerShdw blurRad="38100" dist="38100" dir="2700000" algn="tl">
                    <a:srgbClr val="000000"/>
                  </a:outerShdw>
                </a:effectLst>
                <a:latin typeface="Arial" charset="0"/>
              </a:rPr>
              <a:t>?</a:t>
            </a:r>
            <a:endParaRPr lang="ru-RU" altLang="ru-RU" sz="3200" b="1" dirty="0" smtClean="0">
              <a:effectLst>
                <a:outerShdw blurRad="38100" dist="38100" dir="2700000" algn="tl">
                  <a:srgbClr val="000000"/>
                </a:outerShdw>
              </a:effectLst>
              <a:latin typeface="Arial" charset="0"/>
            </a:endParaRPr>
          </a:p>
        </p:txBody>
      </p:sp>
      <p:sp>
        <p:nvSpPr>
          <p:cNvPr id="11267" name="Rectangle 3"/>
          <p:cNvSpPr>
            <a:spLocks noChangeAspect="1" noChangeArrowheads="1"/>
          </p:cNvSpPr>
          <p:nvPr/>
        </p:nvSpPr>
        <p:spPr bwMode="auto">
          <a:xfrm>
            <a:off x="0" y="3429000"/>
            <a:ext cx="9144000" cy="3427413"/>
          </a:xfrm>
          <a:prstGeom prst="rect">
            <a:avLst/>
          </a:prstGeom>
          <a:solidFill>
            <a:schemeClr val="accent5">
              <a:lumMod val="60000"/>
              <a:lumOff val="40000"/>
            </a:schemeClr>
          </a:solidFill>
          <a:ln>
            <a:noFill/>
          </a:ln>
          <a:effectLst/>
          <a:extLst/>
        </p:spPr>
        <p:txBody>
          <a:bodyPr wrap="none" anchor="ctr"/>
          <a:lstStyle/>
          <a:p>
            <a:pPr algn="ctr">
              <a:defRPr/>
            </a:pPr>
            <a:r>
              <a:rPr lang="ru-RU" altLang="ru-RU" sz="7200" b="1" dirty="0">
                <a:solidFill>
                  <a:schemeClr val="bg1"/>
                </a:solidFill>
                <a:effectLst>
                  <a:outerShdw blurRad="38100" dist="38100" dir="2700000" algn="tl">
                    <a:srgbClr val="000000"/>
                  </a:outerShdw>
                </a:effectLst>
                <a:latin typeface="Arial" charset="0"/>
              </a:rPr>
              <a:t>           </a:t>
            </a:r>
            <a:r>
              <a:rPr lang="ru-RU" altLang="ru-RU" sz="7200" b="1" dirty="0" smtClean="0">
                <a:solidFill>
                  <a:schemeClr val="bg1"/>
                </a:solidFill>
                <a:effectLst>
                  <a:outerShdw blurRad="38100" dist="38100" dir="2700000" algn="tl">
                    <a:srgbClr val="000000"/>
                  </a:outerShdw>
                </a:effectLst>
                <a:latin typeface="Arial" charset="0"/>
              </a:rPr>
              <a:t>      </a:t>
            </a:r>
          </a:p>
          <a:p>
            <a:pPr algn="ctr">
              <a:defRPr/>
            </a:pPr>
            <a:r>
              <a:rPr lang="ru-RU" altLang="ru-RU" sz="7200" b="1" dirty="0">
                <a:solidFill>
                  <a:schemeClr val="bg1"/>
                </a:solidFill>
                <a:effectLst>
                  <a:outerShdw blurRad="38100" dist="38100" dir="2700000" algn="tl">
                    <a:srgbClr val="000000"/>
                  </a:outerShdw>
                </a:effectLst>
                <a:latin typeface="Arial" charset="0"/>
              </a:rPr>
              <a:t> </a:t>
            </a:r>
            <a:r>
              <a:rPr lang="ru-RU" altLang="ru-RU" sz="7200" b="1" dirty="0" smtClean="0">
                <a:solidFill>
                  <a:schemeClr val="bg1"/>
                </a:solidFill>
                <a:effectLst>
                  <a:outerShdw blurRad="38100" dist="38100" dir="2700000" algn="tl">
                    <a:srgbClr val="000000"/>
                  </a:outerShdw>
                </a:effectLst>
                <a:latin typeface="Arial" charset="0"/>
              </a:rPr>
              <a:t>            </a:t>
            </a:r>
          </a:p>
          <a:p>
            <a:pPr algn="ctr">
              <a:defRPr/>
            </a:pPr>
            <a:r>
              <a:rPr lang="ru-RU" altLang="ru-RU" sz="7200" b="1" dirty="0" smtClean="0">
                <a:solidFill>
                  <a:schemeClr val="bg1"/>
                </a:solidFill>
                <a:effectLst>
                  <a:outerShdw blurRad="38100" dist="38100" dir="2700000" algn="tl">
                    <a:srgbClr val="000000"/>
                  </a:outerShdw>
                </a:effectLst>
                <a:latin typeface="Arial" charset="0"/>
              </a:rPr>
              <a:t>1796 год</a:t>
            </a:r>
            <a:endParaRPr lang="en-US" altLang="ru-RU" sz="7200" b="1" dirty="0">
              <a:solidFill>
                <a:schemeClr val="bg1"/>
              </a:solidFill>
              <a:effectLst>
                <a:outerShdw blurRad="38100" dist="38100" dir="2700000" algn="tl">
                  <a:srgbClr val="000000"/>
                </a:outerShdw>
              </a:effectLst>
              <a:latin typeface="Arial" charset="0"/>
            </a:endParaRPr>
          </a:p>
        </p:txBody>
      </p:sp>
      <p:sp>
        <p:nvSpPr>
          <p:cNvPr id="11269" name="AutoShape 5">
            <a:hlinkClick r:id="rId3" action="ppaction://hlinksldjump"/>
          </p:cNvPr>
          <p:cNvSpPr>
            <a:spLocks noChangeArrowheads="1"/>
          </p:cNvSpPr>
          <p:nvPr/>
        </p:nvSpPr>
        <p:spPr bwMode="auto">
          <a:xfrm>
            <a:off x="7718425" y="6329363"/>
            <a:ext cx="1176338" cy="500062"/>
          </a:xfrm>
          <a:prstGeom prst="leftArrow">
            <a:avLst>
              <a:gd name="adj1" fmla="val 50000"/>
              <a:gd name="adj2" fmla="val 5881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2" name="TextBox 1"/>
          <p:cNvSpPr txBox="1"/>
          <p:nvPr/>
        </p:nvSpPr>
        <p:spPr>
          <a:xfrm>
            <a:off x="7014120" y="3265550"/>
            <a:ext cx="1880643" cy="646331"/>
          </a:xfrm>
          <a:prstGeom prst="rect">
            <a:avLst/>
          </a:prstGeom>
          <a:noFill/>
        </p:spPr>
        <p:txBody>
          <a:bodyPr wrap="none">
            <a:spAutoFit/>
          </a:bodyPr>
          <a:lstStyle/>
          <a:p>
            <a:pPr>
              <a:defRPr/>
            </a:pPr>
            <a:r>
              <a:rPr lang="ru-RU" sz="3600" dirty="0">
                <a:solidFill>
                  <a:schemeClr val="accent1">
                    <a:lumMod val="40000"/>
                    <a:lumOff val="60000"/>
                  </a:schemeClr>
                </a:solidFill>
                <a:latin typeface="Arial" charset="0"/>
              </a:rPr>
              <a:t>   </a:t>
            </a:r>
            <a:r>
              <a:rPr lang="ru-RU" sz="2400" dirty="0" smtClean="0">
                <a:solidFill>
                  <a:srgbClr val="0070C0"/>
                </a:solidFill>
                <a:latin typeface="Franklin Gothic Medium" panose="020B0603020102020204" pitchFamily="34" charset="0"/>
              </a:rPr>
              <a:t>Даты 300</a:t>
            </a:r>
            <a:endParaRPr lang="ru-RU" sz="2400" dirty="0">
              <a:solidFill>
                <a:srgbClr val="0070C0"/>
              </a:solidFill>
              <a:latin typeface="Franklin Gothic Medium" panose="020B0603020102020204" pitchFamily="34" charset="0"/>
            </a:endParaRPr>
          </a:p>
        </p:txBody>
      </p:sp>
      <p:pic>
        <p:nvPicPr>
          <p:cNvPr id="11270"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35491" y="2247607"/>
            <a:ext cx="5930600" cy="33285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69"/>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11270"/>
                                        </p:tgtEl>
                                        <p:attrNameLst>
                                          <p:attrName>style.visibility</p:attrName>
                                        </p:attrNameLst>
                                      </p:cBhvr>
                                      <p:to>
                                        <p:strVal val="visible"/>
                                      </p:to>
                                    </p:set>
                                    <p:animEffect transition="in" filter="barn(inVertical)">
                                      <p:cBhvr>
                                        <p:cTn id="11"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6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spect="1" noChangeArrowheads="1"/>
          </p:cNvSpPr>
          <p:nvPr/>
        </p:nvSpPr>
        <p:spPr bwMode="auto">
          <a:xfrm>
            <a:off x="0" y="0"/>
            <a:ext cx="9144000" cy="6870700"/>
          </a:xfrm>
          <a:prstGeom prst="rect">
            <a:avLst/>
          </a:prstGeom>
          <a:solidFill>
            <a:schemeClr val="accent5">
              <a:lumMod val="60000"/>
              <a:lumOff val="40000"/>
            </a:schemeClr>
          </a:solidFill>
          <a:ln>
            <a:noFill/>
          </a:ln>
          <a:effectLst/>
          <a:extLst/>
        </p:spPr>
        <p:txBody>
          <a:bodyPr wrap="none"/>
          <a:lstStyle/>
          <a:p>
            <a:pPr algn="ctr">
              <a:defRPr/>
            </a:pPr>
            <a:r>
              <a:rPr lang="ru-RU" altLang="ru-RU" sz="3200" b="1" dirty="0" smtClean="0">
                <a:effectLst>
                  <a:outerShdw blurRad="38100" dist="38100" dir="2700000" algn="tl">
                    <a:srgbClr val="000000"/>
                  </a:outerShdw>
                </a:effectLst>
                <a:latin typeface="Arial" charset="0"/>
              </a:rPr>
              <a:t>В каком году был воздвигнул обелиск</a:t>
            </a:r>
          </a:p>
          <a:p>
            <a:pPr algn="ctr">
              <a:defRPr/>
            </a:pPr>
            <a:r>
              <a:rPr lang="ru-RU" altLang="ru-RU" sz="3200" b="1" dirty="0" smtClean="0">
                <a:effectLst>
                  <a:outerShdw blurRad="38100" dist="38100" dir="2700000" algn="tl">
                    <a:srgbClr val="000000"/>
                  </a:outerShdw>
                </a:effectLst>
                <a:latin typeface="Arial" charset="0"/>
              </a:rPr>
              <a:t>Вечной Славы- самый высокий монумент</a:t>
            </a:r>
          </a:p>
          <a:p>
            <a:pPr algn="ctr">
              <a:defRPr/>
            </a:pPr>
            <a:r>
              <a:rPr lang="ru-RU" altLang="ru-RU" sz="3200" b="1" dirty="0">
                <a:effectLst>
                  <a:outerShdw blurRad="38100" dist="38100" dir="2700000" algn="tl">
                    <a:srgbClr val="000000"/>
                  </a:outerShdw>
                </a:effectLst>
                <a:latin typeface="Arial" charset="0"/>
              </a:rPr>
              <a:t>в</a:t>
            </a:r>
            <a:r>
              <a:rPr lang="ru-RU" altLang="ru-RU" sz="3200" b="1" dirty="0" smtClean="0">
                <a:effectLst>
                  <a:outerShdw blurRad="38100" dist="38100" dir="2700000" algn="tl">
                    <a:srgbClr val="000000"/>
                  </a:outerShdw>
                </a:effectLst>
                <a:latin typeface="Arial" charset="0"/>
              </a:rPr>
              <a:t> городе?</a:t>
            </a:r>
            <a:endParaRPr lang="en-US" altLang="ru-RU" sz="3200" b="1" dirty="0">
              <a:effectLst>
                <a:outerShdw blurRad="38100" dist="38100" dir="2700000" algn="tl">
                  <a:srgbClr val="000000"/>
                </a:outerShdw>
              </a:effectLst>
              <a:latin typeface="Arial" charset="0"/>
            </a:endParaRPr>
          </a:p>
        </p:txBody>
      </p:sp>
      <p:sp>
        <p:nvSpPr>
          <p:cNvPr id="12291" name="Rectangle 3"/>
          <p:cNvSpPr>
            <a:spLocks noChangeAspect="1" noChangeArrowheads="1"/>
          </p:cNvSpPr>
          <p:nvPr/>
        </p:nvSpPr>
        <p:spPr bwMode="auto">
          <a:xfrm>
            <a:off x="0" y="3429000"/>
            <a:ext cx="9144000" cy="3427413"/>
          </a:xfrm>
          <a:prstGeom prst="rect">
            <a:avLst/>
          </a:prstGeom>
          <a:solidFill>
            <a:schemeClr val="accent5">
              <a:lumMod val="60000"/>
              <a:lumOff val="40000"/>
            </a:schemeClr>
          </a:solidFill>
          <a:ln>
            <a:noFill/>
          </a:ln>
          <a:effectLst/>
          <a:extLst/>
        </p:spPr>
        <p:txBody>
          <a:bodyPr wrap="none" anchor="ctr"/>
          <a:lstStyle/>
          <a:p>
            <a:pPr algn="ctr">
              <a:defRPr/>
            </a:pPr>
            <a:endParaRPr lang="ru-RU" altLang="ru-RU" sz="7200" b="1" dirty="0">
              <a:solidFill>
                <a:schemeClr val="bg1"/>
              </a:solidFill>
              <a:effectLst>
                <a:outerShdw blurRad="38100" dist="38100" dir="2700000" algn="tl">
                  <a:srgbClr val="000000"/>
                </a:outerShdw>
              </a:effectLst>
              <a:latin typeface="Arial" charset="0"/>
            </a:endParaRPr>
          </a:p>
          <a:p>
            <a:pPr algn="ctr">
              <a:defRPr/>
            </a:pPr>
            <a:r>
              <a:rPr lang="ru-RU" altLang="ru-RU" sz="7200" b="1" dirty="0" smtClean="0">
                <a:solidFill>
                  <a:schemeClr val="bg1"/>
                </a:solidFill>
                <a:effectLst>
                  <a:outerShdw blurRad="38100" dist="38100" dir="2700000" algn="tl">
                    <a:srgbClr val="000000"/>
                  </a:outerShdw>
                </a:effectLst>
                <a:latin typeface="Arial" charset="0"/>
              </a:rPr>
              <a:t>1975 год</a:t>
            </a:r>
            <a:endParaRPr lang="en-US" altLang="ru-RU" sz="7200" b="1" dirty="0">
              <a:solidFill>
                <a:schemeClr val="bg1"/>
              </a:solidFill>
              <a:effectLst>
                <a:outerShdw blurRad="38100" dist="38100" dir="2700000" algn="tl">
                  <a:srgbClr val="000000"/>
                </a:outerShdw>
              </a:effectLst>
              <a:latin typeface="Arial" charset="0"/>
            </a:endParaRPr>
          </a:p>
        </p:txBody>
      </p:sp>
      <p:sp>
        <p:nvSpPr>
          <p:cNvPr id="12293" name="AutoShape 5">
            <a:hlinkClick r:id="rId3" action="ppaction://hlinksldjump"/>
          </p:cNvPr>
          <p:cNvSpPr>
            <a:spLocks noChangeArrowheads="1"/>
          </p:cNvSpPr>
          <p:nvPr/>
        </p:nvSpPr>
        <p:spPr bwMode="auto">
          <a:xfrm>
            <a:off x="7718425" y="6329363"/>
            <a:ext cx="1176338" cy="500062"/>
          </a:xfrm>
          <a:prstGeom prst="leftArrow">
            <a:avLst>
              <a:gd name="adj1" fmla="val 50000"/>
              <a:gd name="adj2" fmla="val 5881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2" name="TextBox 1"/>
          <p:cNvSpPr txBox="1"/>
          <p:nvPr/>
        </p:nvSpPr>
        <p:spPr>
          <a:xfrm>
            <a:off x="7389137" y="2600693"/>
            <a:ext cx="1505626" cy="461665"/>
          </a:xfrm>
          <a:prstGeom prst="rect">
            <a:avLst/>
          </a:prstGeom>
          <a:noFill/>
        </p:spPr>
        <p:txBody>
          <a:bodyPr wrap="square">
            <a:spAutoFit/>
          </a:bodyPr>
          <a:lstStyle/>
          <a:p>
            <a:pPr>
              <a:defRPr/>
            </a:pPr>
            <a:r>
              <a:rPr lang="ru-RU" sz="2400" dirty="0" smtClean="0">
                <a:solidFill>
                  <a:srgbClr val="0070C0"/>
                </a:solidFill>
                <a:latin typeface="Franklin Gothic Medium" panose="020B0603020102020204" pitchFamily="34" charset="0"/>
              </a:rPr>
              <a:t>Даты 400</a:t>
            </a:r>
            <a:endParaRPr lang="ru-RU" sz="2400" dirty="0">
              <a:solidFill>
                <a:srgbClr val="0070C0"/>
              </a:solidFill>
              <a:latin typeface="Franklin Gothic Medium" panose="020B0603020102020204" pitchFamily="34"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9284" y="1625169"/>
            <a:ext cx="4447387" cy="357908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3"/>
                                        </p:tgtEl>
                                        <p:attrNameLst>
                                          <p:attrName>style.visibility</p:attrName>
                                        </p:attrNameLst>
                                      </p:cBhvr>
                                      <p:to>
                                        <p:strVal val="visible"/>
                                      </p:to>
                                    </p:set>
                                  </p:childTnLst>
                                </p:cTn>
                              </p:par>
                              <p:par>
                                <p:cTn id="9" presetID="3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P spid="1229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spect="1" noChangeArrowheads="1"/>
          </p:cNvSpPr>
          <p:nvPr/>
        </p:nvSpPr>
        <p:spPr bwMode="auto">
          <a:xfrm>
            <a:off x="0" y="0"/>
            <a:ext cx="9144000" cy="6870700"/>
          </a:xfrm>
          <a:prstGeom prst="rect">
            <a:avLst/>
          </a:prstGeom>
          <a:solidFill>
            <a:schemeClr val="accent5">
              <a:lumMod val="60000"/>
              <a:lumOff val="40000"/>
            </a:schemeClr>
          </a:solidFill>
          <a:ln>
            <a:noFill/>
          </a:ln>
          <a:effectLst/>
          <a:extLst/>
        </p:spPr>
        <p:txBody>
          <a:bodyPr wrap="none"/>
          <a:lstStyle/>
          <a:p>
            <a:pPr algn="ctr">
              <a:defRPr/>
            </a:pPr>
            <a:r>
              <a:rPr lang="ru-RU" altLang="ru-RU" sz="2800" b="1" dirty="0" smtClean="0">
                <a:effectLst>
                  <a:outerShdw blurRad="38100" dist="38100" dir="2700000" algn="tl">
                    <a:srgbClr val="000000"/>
                  </a:outerShdw>
                </a:effectLst>
                <a:latin typeface="Arial" charset="0"/>
              </a:rPr>
              <a:t>В </a:t>
            </a:r>
            <a:r>
              <a:rPr lang="ru-RU" altLang="ru-RU" sz="2800" b="1" dirty="0">
                <a:effectLst>
                  <a:outerShdw blurRad="38100" dist="38100" dir="2700000" algn="tl">
                    <a:srgbClr val="000000"/>
                  </a:outerShdw>
                </a:effectLst>
                <a:latin typeface="Arial" charset="0"/>
              </a:rPr>
              <a:t>каком году официально был</a:t>
            </a:r>
          </a:p>
          <a:p>
            <a:pPr algn="ctr">
              <a:defRPr/>
            </a:pPr>
            <a:r>
              <a:rPr lang="ru-RU" altLang="ru-RU" sz="2800" b="1" dirty="0">
                <a:effectLst>
                  <a:outerShdw blurRad="38100" dist="38100" dir="2700000" algn="tl">
                    <a:srgbClr val="000000"/>
                  </a:outerShdw>
                </a:effectLst>
                <a:latin typeface="Arial" charset="0"/>
              </a:rPr>
              <a:t> открыт Президентский мост , </a:t>
            </a:r>
          </a:p>
          <a:p>
            <a:pPr algn="ctr">
              <a:defRPr/>
            </a:pPr>
            <a:r>
              <a:rPr lang="ru-RU" altLang="ru-RU" sz="2800" b="1" dirty="0">
                <a:effectLst>
                  <a:outerShdw blurRad="38100" dist="38100" dir="2700000" algn="tl">
                    <a:srgbClr val="000000"/>
                  </a:outerShdw>
                </a:effectLst>
                <a:latin typeface="Arial" charset="0"/>
              </a:rPr>
              <a:t>являющийся самым длинным</a:t>
            </a:r>
          </a:p>
          <a:p>
            <a:pPr algn="ctr">
              <a:defRPr/>
            </a:pPr>
            <a:r>
              <a:rPr lang="ru-RU" altLang="ru-RU" sz="2800" b="1" dirty="0">
                <a:effectLst>
                  <a:outerShdw blurRad="38100" dist="38100" dir="2700000" algn="tl">
                    <a:srgbClr val="000000"/>
                  </a:outerShdw>
                </a:effectLst>
                <a:latin typeface="Arial" charset="0"/>
              </a:rPr>
              <a:t> в России? </a:t>
            </a:r>
          </a:p>
        </p:txBody>
      </p:sp>
      <p:sp>
        <p:nvSpPr>
          <p:cNvPr id="13315" name="Rectangle 3"/>
          <p:cNvSpPr>
            <a:spLocks noChangeAspect="1" noChangeArrowheads="1"/>
          </p:cNvSpPr>
          <p:nvPr/>
        </p:nvSpPr>
        <p:spPr bwMode="auto">
          <a:xfrm>
            <a:off x="0" y="3429000"/>
            <a:ext cx="9144000" cy="3427413"/>
          </a:xfrm>
          <a:prstGeom prst="rect">
            <a:avLst/>
          </a:prstGeom>
          <a:solidFill>
            <a:schemeClr val="accent5">
              <a:lumMod val="60000"/>
              <a:lumOff val="40000"/>
            </a:schemeClr>
          </a:solidFill>
          <a:ln>
            <a:noFill/>
          </a:ln>
          <a:effectLst/>
          <a:extLst/>
        </p:spPr>
        <p:txBody>
          <a:bodyPr wrap="none" anchor="ctr"/>
          <a:lstStyle/>
          <a:p>
            <a:pPr algn="ctr">
              <a:defRPr/>
            </a:pPr>
            <a:endParaRPr lang="ru-RU" altLang="ru-RU" sz="5400" b="1" dirty="0">
              <a:solidFill>
                <a:schemeClr val="bg1"/>
              </a:solidFill>
              <a:effectLst>
                <a:outerShdw blurRad="38100" dist="38100" dir="2700000" algn="tl">
                  <a:srgbClr val="000000"/>
                </a:outerShdw>
              </a:effectLst>
              <a:latin typeface="Arial" charset="0"/>
            </a:endParaRPr>
          </a:p>
          <a:p>
            <a:pPr algn="ctr">
              <a:defRPr/>
            </a:pPr>
            <a:r>
              <a:rPr lang="ru-RU" altLang="ru-RU" sz="5400" b="1" dirty="0" smtClean="0">
                <a:solidFill>
                  <a:schemeClr val="bg1"/>
                </a:solidFill>
                <a:effectLst>
                  <a:outerShdw blurRad="38100" dist="38100" dir="2700000" algn="tl">
                    <a:srgbClr val="000000"/>
                  </a:outerShdw>
                </a:effectLst>
                <a:latin typeface="Arial" charset="0"/>
              </a:rPr>
              <a:t>    </a:t>
            </a:r>
          </a:p>
          <a:p>
            <a:pPr algn="ctr">
              <a:defRPr/>
            </a:pPr>
            <a:r>
              <a:rPr lang="ru-RU" altLang="ru-RU" sz="5400" b="1" dirty="0" smtClean="0">
                <a:solidFill>
                  <a:schemeClr val="bg1"/>
                </a:solidFill>
                <a:effectLst>
                  <a:outerShdw blurRad="38100" dist="38100" dir="2700000" algn="tl">
                    <a:srgbClr val="000000"/>
                  </a:outerShdw>
                </a:effectLst>
                <a:latin typeface="Arial" charset="0"/>
              </a:rPr>
              <a:t>2009 год</a:t>
            </a:r>
            <a:endParaRPr lang="en-US" altLang="ru-RU" sz="5400" b="1" dirty="0">
              <a:solidFill>
                <a:schemeClr val="bg1"/>
              </a:solidFill>
              <a:effectLst>
                <a:outerShdw blurRad="38100" dist="38100" dir="2700000" algn="tl">
                  <a:srgbClr val="000000"/>
                </a:outerShdw>
              </a:effectLst>
              <a:latin typeface="Arial" charset="0"/>
            </a:endParaRPr>
          </a:p>
        </p:txBody>
      </p:sp>
      <p:sp>
        <p:nvSpPr>
          <p:cNvPr id="13317" name="AutoShape 5">
            <a:hlinkClick r:id="rId3" action="ppaction://hlinksldjump"/>
          </p:cNvPr>
          <p:cNvSpPr>
            <a:spLocks noChangeArrowheads="1"/>
          </p:cNvSpPr>
          <p:nvPr/>
        </p:nvSpPr>
        <p:spPr bwMode="auto">
          <a:xfrm>
            <a:off x="7718425" y="6329363"/>
            <a:ext cx="1176338" cy="500062"/>
          </a:xfrm>
          <a:prstGeom prst="leftArrow">
            <a:avLst>
              <a:gd name="adj1" fmla="val 50000"/>
              <a:gd name="adj2" fmla="val 5881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2" name="TextBox 1"/>
          <p:cNvSpPr txBox="1"/>
          <p:nvPr/>
        </p:nvSpPr>
        <p:spPr>
          <a:xfrm>
            <a:off x="7398841" y="5762219"/>
            <a:ext cx="1495922" cy="461665"/>
          </a:xfrm>
          <a:prstGeom prst="rect">
            <a:avLst/>
          </a:prstGeom>
          <a:noFill/>
        </p:spPr>
        <p:txBody>
          <a:bodyPr wrap="none">
            <a:spAutoFit/>
          </a:bodyPr>
          <a:lstStyle/>
          <a:p>
            <a:pPr>
              <a:defRPr/>
            </a:pPr>
            <a:r>
              <a:rPr lang="ru-RU" sz="2400" dirty="0" smtClean="0">
                <a:solidFill>
                  <a:srgbClr val="0070C0"/>
                </a:solidFill>
                <a:latin typeface="Franklin Gothic Medium" panose="020B0603020102020204" pitchFamily="34" charset="0"/>
              </a:rPr>
              <a:t>Даты 400</a:t>
            </a:r>
            <a:endParaRPr lang="ru-RU" sz="2400" dirty="0">
              <a:solidFill>
                <a:srgbClr val="0070C0"/>
              </a:solidFill>
              <a:latin typeface="Franklin Gothic Medium" panose="020B0603020102020204" pitchFamily="34" charset="0"/>
            </a:endParaRPr>
          </a:p>
        </p:txBody>
      </p:sp>
      <p:pic>
        <p:nvPicPr>
          <p:cNvPr id="13318"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266092" y="1828365"/>
            <a:ext cx="6787662" cy="382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17"/>
                                        </p:tgtEl>
                                        <p:attrNameLst>
                                          <p:attrName>style.visibility</p:attrName>
                                        </p:attrNameLst>
                                      </p:cBhvr>
                                      <p:to>
                                        <p:strVal val="visible"/>
                                      </p:to>
                                    </p:set>
                                  </p:childTnLst>
                                </p:cTn>
                              </p:par>
                              <p:par>
                                <p:cTn id="9" presetID="21" presetClass="entr" presetSubtype="1" fill="hold" nodeType="withEffect">
                                  <p:stCondLst>
                                    <p:cond delay="0"/>
                                  </p:stCondLst>
                                  <p:childTnLst>
                                    <p:set>
                                      <p:cBhvr>
                                        <p:cTn id="10" dur="1" fill="hold">
                                          <p:stCondLst>
                                            <p:cond delay="0"/>
                                          </p:stCondLst>
                                        </p:cTn>
                                        <p:tgtEl>
                                          <p:spTgt spid="13318"/>
                                        </p:tgtEl>
                                        <p:attrNameLst>
                                          <p:attrName>style.visibility</p:attrName>
                                        </p:attrNameLst>
                                      </p:cBhvr>
                                      <p:to>
                                        <p:strVal val="visible"/>
                                      </p:to>
                                    </p:set>
                                    <p:animEffect transition="in" filter="wheel(1)">
                                      <p:cBhvr>
                                        <p:cTn id="11" dur="20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p:bldP spid="133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spect="1" noChangeArrowheads="1"/>
          </p:cNvSpPr>
          <p:nvPr/>
        </p:nvSpPr>
        <p:spPr bwMode="auto">
          <a:xfrm>
            <a:off x="0" y="0"/>
            <a:ext cx="9144000" cy="6870700"/>
          </a:xfrm>
          <a:prstGeom prst="rect">
            <a:avLst/>
          </a:prstGeom>
          <a:solidFill>
            <a:schemeClr val="accent5">
              <a:lumMod val="60000"/>
              <a:lumOff val="40000"/>
            </a:schemeClr>
          </a:solidFill>
          <a:ln>
            <a:noFill/>
          </a:ln>
          <a:effectLst/>
          <a:extLst/>
        </p:spPr>
        <p:txBody>
          <a:bodyPr wrap="none"/>
          <a:lstStyle/>
          <a:p>
            <a:pPr algn="ctr">
              <a:defRPr/>
            </a:pPr>
            <a:r>
              <a:rPr lang="ru-RU" altLang="ru-RU" sz="3200" b="1" dirty="0" smtClean="0">
                <a:effectLst>
                  <a:outerShdw blurRad="38100" dist="38100" dir="2700000" algn="tl">
                    <a:srgbClr val="000000"/>
                  </a:outerShdw>
                </a:effectLst>
                <a:latin typeface="Arial" charset="0"/>
              </a:rPr>
              <a:t>Этот памятник установлен в честь литеры.</a:t>
            </a:r>
          </a:p>
          <a:p>
            <a:pPr algn="ctr">
              <a:defRPr/>
            </a:pPr>
            <a:r>
              <a:rPr lang="ru-RU" altLang="ru-RU" sz="3200" b="1" dirty="0" smtClean="0">
                <a:effectLst>
                  <a:outerShdw blurRad="38100" dist="38100" dir="2700000" algn="tl">
                    <a:srgbClr val="000000"/>
                  </a:outerShdw>
                </a:effectLst>
                <a:latin typeface="Arial" charset="0"/>
              </a:rPr>
              <a:t>Первым автором ,напечатавшим её, </a:t>
            </a:r>
          </a:p>
          <a:p>
            <a:pPr algn="ctr">
              <a:defRPr/>
            </a:pPr>
            <a:r>
              <a:rPr lang="ru-RU" altLang="ru-RU" sz="3200" b="1" dirty="0">
                <a:effectLst>
                  <a:outerShdw blurRad="38100" dist="38100" dir="2700000" algn="tl">
                    <a:srgbClr val="000000"/>
                  </a:outerShdw>
                </a:effectLst>
                <a:latin typeface="Arial" charset="0"/>
              </a:rPr>
              <a:t>я</a:t>
            </a:r>
            <a:r>
              <a:rPr lang="ru-RU" altLang="ru-RU" sz="3200" b="1" dirty="0" smtClean="0">
                <a:effectLst>
                  <a:outerShdw blurRad="38100" dist="38100" dir="2700000" algn="tl">
                    <a:srgbClr val="000000"/>
                  </a:outerShdw>
                </a:effectLst>
                <a:latin typeface="Arial" charset="0"/>
              </a:rPr>
              <a:t>влялся Николай </a:t>
            </a:r>
            <a:r>
              <a:rPr lang="ru-RU" altLang="ru-RU" sz="3200" b="1" dirty="0">
                <a:effectLst>
                  <a:outerShdw blurRad="38100" dist="38100" dir="2700000" algn="tl">
                    <a:srgbClr val="000000"/>
                  </a:outerShdw>
                </a:effectLst>
                <a:latin typeface="Arial" charset="0"/>
              </a:rPr>
              <a:t>Михайлович </a:t>
            </a:r>
            <a:r>
              <a:rPr lang="ru-RU" altLang="ru-RU" sz="3200" b="1" dirty="0" smtClean="0">
                <a:effectLst>
                  <a:outerShdw blurRad="38100" dist="38100" dir="2700000" algn="tl">
                    <a:srgbClr val="000000"/>
                  </a:outerShdw>
                </a:effectLst>
                <a:latin typeface="Arial" charset="0"/>
              </a:rPr>
              <a:t>Карамзин.</a:t>
            </a:r>
          </a:p>
          <a:p>
            <a:pPr algn="ctr">
              <a:defRPr/>
            </a:pPr>
            <a:r>
              <a:rPr lang="ru-RU" altLang="ru-RU" sz="3200" b="1" dirty="0" smtClean="0">
                <a:effectLst>
                  <a:outerShdw blurRad="38100" dist="38100" dir="2700000" algn="tl">
                    <a:srgbClr val="000000"/>
                  </a:outerShdw>
                </a:effectLst>
                <a:latin typeface="Arial" charset="0"/>
              </a:rPr>
              <a:t>Памятник чему установлен в городе?</a:t>
            </a:r>
            <a:endParaRPr lang="ru-RU" altLang="ru-RU" sz="3200" b="1" dirty="0">
              <a:effectLst>
                <a:outerShdw blurRad="38100" dist="38100" dir="2700000" algn="tl">
                  <a:srgbClr val="000000"/>
                </a:outerShdw>
              </a:effectLst>
              <a:latin typeface="Arial" charset="0"/>
            </a:endParaRPr>
          </a:p>
        </p:txBody>
      </p:sp>
      <p:sp>
        <p:nvSpPr>
          <p:cNvPr id="19459" name="Rectangle 3"/>
          <p:cNvSpPr>
            <a:spLocks noChangeAspect="1" noChangeArrowheads="1"/>
          </p:cNvSpPr>
          <p:nvPr/>
        </p:nvSpPr>
        <p:spPr bwMode="auto">
          <a:xfrm>
            <a:off x="0" y="3443287"/>
            <a:ext cx="9144000" cy="3427413"/>
          </a:xfrm>
          <a:prstGeom prst="rect">
            <a:avLst/>
          </a:prstGeom>
          <a:solidFill>
            <a:schemeClr val="accent5">
              <a:lumMod val="60000"/>
              <a:lumOff val="40000"/>
            </a:schemeClr>
          </a:solidFill>
          <a:ln>
            <a:noFill/>
          </a:ln>
          <a:effectLst/>
          <a:extLst/>
        </p:spPr>
        <p:txBody>
          <a:bodyPr wrap="none" anchor="ctr"/>
          <a:lstStyle/>
          <a:p>
            <a:pPr algn="ctr">
              <a:defRPr/>
            </a:pPr>
            <a:endParaRPr lang="ru-RU" altLang="ru-RU" sz="7200" b="1" dirty="0" smtClean="0">
              <a:solidFill>
                <a:schemeClr val="bg1"/>
              </a:solidFill>
              <a:effectLst>
                <a:outerShdw blurRad="38100" dist="38100" dir="2700000" algn="tl">
                  <a:srgbClr val="000000"/>
                </a:outerShdw>
              </a:effectLst>
              <a:latin typeface="Arial" charset="0"/>
            </a:endParaRPr>
          </a:p>
          <a:p>
            <a:pPr algn="ctr">
              <a:defRPr/>
            </a:pPr>
            <a:r>
              <a:rPr lang="ru-RU" altLang="ru-RU" sz="5400" b="1" dirty="0" smtClean="0">
                <a:solidFill>
                  <a:schemeClr val="bg1"/>
                </a:solidFill>
                <a:effectLst>
                  <a:outerShdw blurRad="38100" dist="38100" dir="2700000" algn="tl">
                    <a:srgbClr val="000000"/>
                  </a:outerShdw>
                </a:effectLst>
                <a:latin typeface="Arial" charset="0"/>
              </a:rPr>
              <a:t>Памятник букве «Ё»</a:t>
            </a:r>
            <a:endParaRPr lang="en-US" altLang="ru-RU" sz="5400" b="1" dirty="0">
              <a:solidFill>
                <a:schemeClr val="bg1"/>
              </a:solidFill>
              <a:effectLst>
                <a:outerShdw blurRad="38100" dist="38100" dir="2700000" algn="tl">
                  <a:srgbClr val="000000"/>
                </a:outerShdw>
              </a:effectLst>
              <a:latin typeface="Arial" charset="0"/>
            </a:endParaRPr>
          </a:p>
        </p:txBody>
      </p:sp>
      <p:sp>
        <p:nvSpPr>
          <p:cNvPr id="14340" name="Rectangle 4"/>
          <p:cNvSpPr>
            <a:spLocks noChangeArrowheads="1"/>
          </p:cNvSpPr>
          <p:nvPr/>
        </p:nvSpPr>
        <p:spPr bwMode="auto">
          <a:xfrm>
            <a:off x="2916238" y="2790825"/>
            <a:ext cx="3381375"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ru-RU">
              <a:solidFill>
                <a:srgbClr val="FFCC00"/>
              </a:solidFill>
              <a:latin typeface="Impact" panose="020B0806030902050204" pitchFamily="34" charset="0"/>
            </a:endParaRPr>
          </a:p>
        </p:txBody>
      </p:sp>
      <p:sp>
        <p:nvSpPr>
          <p:cNvPr id="19461" name="AutoShape 5">
            <a:hlinkClick r:id="rId3" action="ppaction://hlinksldjump"/>
          </p:cNvPr>
          <p:cNvSpPr>
            <a:spLocks noChangeArrowheads="1"/>
          </p:cNvSpPr>
          <p:nvPr/>
        </p:nvSpPr>
        <p:spPr bwMode="auto">
          <a:xfrm>
            <a:off x="7718425" y="6329363"/>
            <a:ext cx="1176338" cy="500062"/>
          </a:xfrm>
          <a:prstGeom prst="leftArrow">
            <a:avLst>
              <a:gd name="adj1" fmla="val 50000"/>
              <a:gd name="adj2" fmla="val 5881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2" name="TextBox 1"/>
          <p:cNvSpPr txBox="1"/>
          <p:nvPr/>
        </p:nvSpPr>
        <p:spPr>
          <a:xfrm>
            <a:off x="0" y="2740471"/>
            <a:ext cx="4800600" cy="461665"/>
          </a:xfrm>
          <a:prstGeom prst="rect">
            <a:avLst/>
          </a:prstGeom>
          <a:noFill/>
        </p:spPr>
        <p:txBody>
          <a:bodyPr wrap="square">
            <a:spAutoFit/>
          </a:bodyPr>
          <a:lstStyle/>
          <a:p>
            <a:pPr>
              <a:defRPr/>
            </a:pPr>
            <a:r>
              <a:rPr lang="ru-RU" sz="2400" dirty="0" smtClean="0">
                <a:solidFill>
                  <a:srgbClr val="0070C0"/>
                </a:solidFill>
                <a:latin typeface="Franklin Gothic Medium" panose="020B0603020102020204" pitchFamily="34" charset="0"/>
              </a:rPr>
              <a:t>Достопримечательности 100</a:t>
            </a:r>
            <a:endParaRPr lang="ru-RU" sz="2400" dirty="0">
              <a:solidFill>
                <a:srgbClr val="0070C0"/>
              </a:solidFill>
              <a:latin typeface="Franklin Gothic Medium" panose="020B0603020102020204" pitchFamily="34" charset="0"/>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7216" y="2273681"/>
            <a:ext cx="3978825" cy="29841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61"/>
                                        </p:tgtEl>
                                        <p:attrNameLst>
                                          <p:attrName>style.visibility</p:attrName>
                                        </p:attrNameLst>
                                      </p:cBhvr>
                                      <p:to>
                                        <p:strVal val="visible"/>
                                      </p:to>
                                    </p:set>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P spid="194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spect="1" noChangeArrowheads="1"/>
          </p:cNvSpPr>
          <p:nvPr/>
        </p:nvSpPr>
        <p:spPr bwMode="auto">
          <a:xfrm>
            <a:off x="0" y="0"/>
            <a:ext cx="9144000" cy="6870700"/>
          </a:xfrm>
          <a:prstGeom prst="rect">
            <a:avLst/>
          </a:prstGeom>
          <a:solidFill>
            <a:schemeClr val="accent5">
              <a:lumMod val="60000"/>
              <a:lumOff val="40000"/>
            </a:schemeClr>
          </a:solidFill>
          <a:ln>
            <a:noFill/>
          </a:ln>
          <a:effectLst/>
          <a:extLst/>
        </p:spPr>
        <p:txBody>
          <a:bodyPr wrap="none"/>
          <a:lstStyle/>
          <a:p>
            <a:pPr algn="ctr">
              <a:defRPr/>
            </a:pPr>
            <a:r>
              <a:rPr lang="ru-RU" altLang="ru-RU" sz="3200" b="1" dirty="0">
                <a:effectLst>
                  <a:outerShdw blurRad="38100" dist="38100" dir="2700000" algn="tl">
                    <a:srgbClr val="000000"/>
                  </a:outerShdw>
                </a:effectLst>
                <a:latin typeface="Arial" charset="0"/>
              </a:rPr>
              <a:t>На пьедестале </a:t>
            </a:r>
            <a:r>
              <a:rPr lang="ru-RU" altLang="ru-RU" sz="3200" b="1" dirty="0" smtClean="0">
                <a:effectLst>
                  <a:outerShdw blurRad="38100" dist="38100" dir="2700000" algn="tl">
                    <a:srgbClr val="000000"/>
                  </a:outerShdw>
                </a:effectLst>
                <a:latin typeface="Arial" charset="0"/>
              </a:rPr>
              <a:t>этого памятника </a:t>
            </a:r>
          </a:p>
          <a:p>
            <a:pPr algn="ctr">
              <a:defRPr/>
            </a:pPr>
            <a:r>
              <a:rPr lang="ru-RU" altLang="ru-RU" sz="3200" b="1" dirty="0" smtClean="0">
                <a:effectLst>
                  <a:outerShdw blurRad="38100" dist="38100" dir="2700000" algn="tl">
                    <a:srgbClr val="000000"/>
                  </a:outerShdw>
                </a:effectLst>
                <a:latin typeface="Arial" charset="0"/>
              </a:rPr>
              <a:t>возвышается Муза истории </a:t>
            </a:r>
            <a:r>
              <a:rPr lang="ru-RU" altLang="ru-RU" sz="3200" b="1" dirty="0">
                <a:effectLst>
                  <a:outerShdw blurRad="38100" dist="38100" dir="2700000" algn="tl">
                    <a:srgbClr val="000000"/>
                  </a:outerShdw>
                </a:effectLst>
                <a:latin typeface="Arial" charset="0"/>
              </a:rPr>
              <a:t>Клио</a:t>
            </a:r>
            <a:r>
              <a:rPr lang="ru-RU" altLang="ru-RU" sz="3200" b="1" dirty="0" smtClean="0">
                <a:effectLst>
                  <a:outerShdw blurRad="38100" dist="38100" dir="2700000" algn="tl">
                    <a:srgbClr val="000000"/>
                  </a:outerShdw>
                </a:effectLst>
                <a:latin typeface="Arial" charset="0"/>
              </a:rPr>
              <a:t>.</a:t>
            </a:r>
          </a:p>
          <a:p>
            <a:pPr algn="ctr">
              <a:defRPr/>
            </a:pPr>
            <a:r>
              <a:rPr lang="ru-RU" altLang="ru-RU" sz="3200" b="1" dirty="0" smtClean="0">
                <a:effectLst>
                  <a:outerShdw blurRad="38100" dist="38100" dir="2700000" algn="tl">
                    <a:srgbClr val="000000"/>
                  </a:outerShdw>
                </a:effectLst>
                <a:latin typeface="Arial" charset="0"/>
              </a:rPr>
              <a:t> </a:t>
            </a:r>
            <a:r>
              <a:rPr lang="ru-RU" altLang="ru-RU" sz="3200" b="1" dirty="0">
                <a:effectLst>
                  <a:outerShdw blurRad="38100" dist="38100" dir="2700000" algn="tl">
                    <a:srgbClr val="000000"/>
                  </a:outerShdw>
                </a:effectLst>
                <a:latin typeface="Arial" charset="0"/>
              </a:rPr>
              <a:t>В правой руке она держит главный </a:t>
            </a:r>
            <a:r>
              <a:rPr lang="ru-RU" altLang="ru-RU" sz="3200" b="1" dirty="0" smtClean="0">
                <a:effectLst>
                  <a:outerShdw blurRad="38100" dist="38100" dir="2700000" algn="tl">
                    <a:srgbClr val="000000"/>
                  </a:outerShdw>
                </a:effectLst>
                <a:latin typeface="Arial" charset="0"/>
              </a:rPr>
              <a:t>труд </a:t>
            </a:r>
          </a:p>
          <a:p>
            <a:pPr algn="ctr">
              <a:defRPr/>
            </a:pPr>
            <a:r>
              <a:rPr lang="ru-RU" altLang="ru-RU" sz="3200" b="1" dirty="0" smtClean="0">
                <a:effectLst>
                  <a:outerShdw blurRad="38100" dist="38100" dir="2700000" algn="tl">
                    <a:srgbClr val="000000"/>
                  </a:outerShdw>
                </a:effectLst>
                <a:latin typeface="Arial" charset="0"/>
              </a:rPr>
              <a:t>жизни </a:t>
            </a:r>
            <a:r>
              <a:rPr lang="ru-RU" altLang="ru-RU" sz="3200" b="1" dirty="0">
                <a:effectLst>
                  <a:outerShdw blurRad="38100" dist="38100" dir="2700000" algn="tl">
                    <a:srgbClr val="000000"/>
                  </a:outerShdw>
                </a:effectLst>
                <a:latin typeface="Arial" charset="0"/>
              </a:rPr>
              <a:t>историка </a:t>
            </a:r>
            <a:r>
              <a:rPr lang="ru-RU" altLang="ru-RU" sz="3200" b="1" dirty="0" smtClean="0">
                <a:effectLst>
                  <a:outerShdw blurRad="38100" dist="38100" dir="2700000" algn="tl">
                    <a:srgbClr val="000000"/>
                  </a:outerShdw>
                </a:effectLst>
                <a:latin typeface="Arial" charset="0"/>
              </a:rPr>
              <a:t>- </a:t>
            </a:r>
            <a:r>
              <a:rPr lang="ru-RU" altLang="ru-RU" sz="3200" b="1" dirty="0">
                <a:effectLst>
                  <a:outerShdw blurRad="38100" dist="38100" dir="2700000" algn="tl">
                    <a:srgbClr val="000000"/>
                  </a:outerShdw>
                </a:effectLst>
                <a:latin typeface="Arial" charset="0"/>
              </a:rPr>
              <a:t>«Историю </a:t>
            </a:r>
            <a:r>
              <a:rPr lang="ru-RU" altLang="ru-RU" sz="3200" b="1" dirty="0" smtClean="0">
                <a:effectLst>
                  <a:outerShdw blurRad="38100" dist="38100" dir="2700000" algn="tl">
                    <a:srgbClr val="000000"/>
                  </a:outerShdw>
                </a:effectLst>
                <a:latin typeface="Arial" charset="0"/>
              </a:rPr>
              <a:t>государства </a:t>
            </a:r>
          </a:p>
          <a:p>
            <a:pPr algn="ctr">
              <a:defRPr/>
            </a:pPr>
            <a:r>
              <a:rPr lang="ru-RU" altLang="ru-RU" sz="3200" b="1" dirty="0" smtClean="0">
                <a:effectLst>
                  <a:outerShdw blurRad="38100" dist="38100" dir="2700000" algn="tl">
                    <a:srgbClr val="000000"/>
                  </a:outerShdw>
                </a:effectLst>
                <a:latin typeface="Arial" charset="0"/>
              </a:rPr>
              <a:t>Российского</a:t>
            </a:r>
            <a:r>
              <a:rPr lang="ru-RU" altLang="ru-RU" sz="3200" b="1" dirty="0">
                <a:effectLst>
                  <a:outerShdw blurRad="38100" dist="38100" dir="2700000" algn="tl">
                    <a:srgbClr val="000000"/>
                  </a:outerShdw>
                </a:effectLst>
                <a:latin typeface="Arial" charset="0"/>
              </a:rPr>
              <a:t>». </a:t>
            </a:r>
            <a:endParaRPr lang="en-US" altLang="ru-RU" sz="3200" b="1" dirty="0">
              <a:effectLst>
                <a:outerShdw blurRad="38100" dist="38100" dir="2700000" algn="tl">
                  <a:srgbClr val="000000"/>
                </a:outerShdw>
              </a:effectLst>
              <a:latin typeface="Arial" charset="0"/>
            </a:endParaRPr>
          </a:p>
        </p:txBody>
      </p:sp>
      <p:sp>
        <p:nvSpPr>
          <p:cNvPr id="20483" name="Rectangle 3"/>
          <p:cNvSpPr>
            <a:spLocks noChangeAspect="1" noChangeArrowheads="1"/>
          </p:cNvSpPr>
          <p:nvPr/>
        </p:nvSpPr>
        <p:spPr bwMode="auto">
          <a:xfrm>
            <a:off x="0" y="3429000"/>
            <a:ext cx="9144000" cy="3427413"/>
          </a:xfrm>
          <a:prstGeom prst="rect">
            <a:avLst/>
          </a:prstGeom>
          <a:solidFill>
            <a:schemeClr val="accent5">
              <a:lumMod val="60000"/>
              <a:lumOff val="40000"/>
            </a:schemeClr>
          </a:solidFill>
          <a:ln>
            <a:noFill/>
          </a:ln>
          <a:effectLst/>
          <a:extLst/>
        </p:spPr>
        <p:txBody>
          <a:bodyPr wrap="none" anchor="ctr"/>
          <a:lstStyle/>
          <a:p>
            <a:pPr algn="ctr">
              <a:defRPr/>
            </a:pPr>
            <a:r>
              <a:rPr lang="ru-RU" altLang="ru-RU" sz="5400" b="1" dirty="0">
                <a:solidFill>
                  <a:schemeClr val="bg1"/>
                </a:solidFill>
                <a:effectLst>
                  <a:outerShdw blurRad="38100" dist="38100" dir="2700000" algn="tl">
                    <a:srgbClr val="000000"/>
                  </a:outerShdw>
                </a:effectLst>
                <a:latin typeface="Arial" charset="0"/>
              </a:rPr>
              <a:t>                         </a:t>
            </a:r>
            <a:r>
              <a:rPr lang="ru-RU" altLang="ru-RU" sz="5400" b="1" dirty="0" smtClean="0">
                <a:solidFill>
                  <a:schemeClr val="bg1"/>
                </a:solidFill>
                <a:effectLst>
                  <a:outerShdw blurRad="38100" dist="38100" dir="2700000" algn="tl">
                    <a:srgbClr val="000000"/>
                  </a:outerShdw>
                </a:effectLst>
                <a:latin typeface="Arial" charset="0"/>
              </a:rPr>
              <a:t>   </a:t>
            </a:r>
            <a:r>
              <a:rPr lang="ru-RU" altLang="ru-RU" sz="4800" b="1" dirty="0" smtClean="0">
                <a:solidFill>
                  <a:schemeClr val="bg1"/>
                </a:solidFill>
                <a:effectLst>
                  <a:outerShdw blurRad="38100" dist="38100" dir="2700000" algn="tl">
                    <a:srgbClr val="000000"/>
                  </a:outerShdw>
                </a:effectLst>
                <a:latin typeface="Arial" charset="0"/>
              </a:rPr>
              <a:t>Памятник </a:t>
            </a:r>
          </a:p>
          <a:p>
            <a:pPr algn="ctr">
              <a:defRPr/>
            </a:pPr>
            <a:r>
              <a:rPr lang="ru-RU" altLang="ru-RU" sz="4800" b="1" dirty="0" smtClean="0">
                <a:solidFill>
                  <a:schemeClr val="bg1"/>
                </a:solidFill>
                <a:effectLst>
                  <a:outerShdw blurRad="38100" dist="38100" dir="2700000" algn="tl">
                    <a:srgbClr val="000000"/>
                  </a:outerShdw>
                </a:effectLst>
                <a:latin typeface="Arial" charset="0"/>
              </a:rPr>
              <a:t>                      Карамзину Н.М</a:t>
            </a:r>
            <a:endParaRPr lang="en-US" altLang="ru-RU" sz="4800" b="1" dirty="0">
              <a:solidFill>
                <a:schemeClr val="bg1"/>
              </a:solidFill>
              <a:effectLst>
                <a:outerShdw blurRad="38100" dist="38100" dir="2700000" algn="tl">
                  <a:srgbClr val="000000"/>
                </a:outerShdw>
              </a:effectLst>
              <a:latin typeface="Arial" charset="0"/>
            </a:endParaRPr>
          </a:p>
        </p:txBody>
      </p:sp>
      <p:sp>
        <p:nvSpPr>
          <p:cNvPr id="20485" name="AutoShape 5">
            <a:hlinkClick r:id="rId3" action="ppaction://hlinksldjump"/>
          </p:cNvPr>
          <p:cNvSpPr>
            <a:spLocks noChangeArrowheads="1"/>
          </p:cNvSpPr>
          <p:nvPr/>
        </p:nvSpPr>
        <p:spPr bwMode="auto">
          <a:xfrm>
            <a:off x="7718425" y="6329363"/>
            <a:ext cx="1176338" cy="500062"/>
          </a:xfrm>
          <a:prstGeom prst="leftArrow">
            <a:avLst>
              <a:gd name="adj1" fmla="val 50000"/>
              <a:gd name="adj2" fmla="val 5881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 name="TextBox 2"/>
          <p:cNvSpPr txBox="1"/>
          <p:nvPr/>
        </p:nvSpPr>
        <p:spPr>
          <a:xfrm>
            <a:off x="4970829" y="2853868"/>
            <a:ext cx="5495192" cy="461665"/>
          </a:xfrm>
          <a:prstGeom prst="rect">
            <a:avLst/>
          </a:prstGeom>
          <a:noFill/>
        </p:spPr>
        <p:txBody>
          <a:bodyPr wrap="square">
            <a:spAutoFit/>
          </a:bodyPr>
          <a:lstStyle/>
          <a:p>
            <a:pPr>
              <a:defRPr/>
            </a:pPr>
            <a:r>
              <a:rPr lang="ru-RU" sz="2400" dirty="0" err="1" smtClean="0">
                <a:solidFill>
                  <a:srgbClr val="0070C0"/>
                </a:solidFill>
                <a:latin typeface="Franklin Gothic Medium" panose="020B0603020102020204" pitchFamily="34" charset="0"/>
              </a:rPr>
              <a:t>Достоприсечательности</a:t>
            </a:r>
            <a:r>
              <a:rPr lang="ru-RU" sz="2400" dirty="0" smtClean="0">
                <a:solidFill>
                  <a:srgbClr val="0070C0"/>
                </a:solidFill>
                <a:latin typeface="Franklin Gothic Medium" panose="020B0603020102020204" pitchFamily="34" charset="0"/>
              </a:rPr>
              <a:t> 200</a:t>
            </a:r>
            <a:endParaRPr lang="ru-RU" sz="2400" dirty="0">
              <a:solidFill>
                <a:srgbClr val="0070C0"/>
              </a:solidFill>
              <a:latin typeface="Franklin Gothic Medium" panose="020B0603020102020204" pitchFamily="34" charset="0"/>
            </a:endParaRPr>
          </a:p>
        </p:txBody>
      </p:sp>
      <p:pic>
        <p:nvPicPr>
          <p:cNvPr id="4" name="Рисунок 3"/>
          <p:cNvPicPr>
            <a:picLocks noChangeAspect="1"/>
          </p:cNvPicPr>
          <p:nvPr/>
        </p:nvPicPr>
        <p:blipFill rotWithShape="1">
          <a:blip r:embed="rId4">
            <a:extLst>
              <a:ext uri="{28A0092B-C50C-407E-A947-70E740481C1C}">
                <a14:useLocalDpi xmlns:a14="http://schemas.microsoft.com/office/drawing/2010/main" val="0"/>
              </a:ext>
            </a:extLst>
          </a:blip>
          <a:srcRect r="2989"/>
          <a:stretch/>
        </p:blipFill>
        <p:spPr>
          <a:xfrm>
            <a:off x="413239" y="2476617"/>
            <a:ext cx="3138853" cy="42170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5"/>
                                        </p:tgtEl>
                                        <p:attrNameLst>
                                          <p:attrName>style.visibility</p:attrName>
                                        </p:attrNameLst>
                                      </p:cBhvr>
                                      <p:to>
                                        <p:strVal val="visible"/>
                                      </p:to>
                                    </p:set>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nimBg="1"/>
      <p:bldP spid="2048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spect="1" noChangeArrowheads="1"/>
          </p:cNvSpPr>
          <p:nvPr/>
        </p:nvSpPr>
        <p:spPr bwMode="auto">
          <a:xfrm>
            <a:off x="0" y="0"/>
            <a:ext cx="9144000" cy="6870700"/>
          </a:xfrm>
          <a:prstGeom prst="rect">
            <a:avLst/>
          </a:prstGeom>
          <a:solidFill>
            <a:schemeClr val="accent5">
              <a:lumMod val="60000"/>
              <a:lumOff val="40000"/>
            </a:schemeClr>
          </a:solidFill>
          <a:ln>
            <a:noFill/>
          </a:ln>
          <a:effectLst/>
          <a:extLst/>
        </p:spPr>
        <p:txBody>
          <a:bodyPr wrap="none"/>
          <a:lstStyle/>
          <a:p>
            <a:pPr algn="ctr">
              <a:defRPr/>
            </a:pPr>
            <a:r>
              <a:rPr lang="ru-RU" altLang="ru-RU" sz="3600" b="1" dirty="0" smtClean="0">
                <a:effectLst>
                  <a:outerShdw blurRad="38100" dist="38100" dir="2700000" algn="tl">
                    <a:srgbClr val="000000"/>
                  </a:outerShdw>
                </a:effectLst>
                <a:latin typeface="Arial" charset="0"/>
              </a:rPr>
              <a:t>Назовите памятник, установленный</a:t>
            </a:r>
          </a:p>
          <a:p>
            <a:pPr algn="ctr">
              <a:defRPr/>
            </a:pPr>
            <a:r>
              <a:rPr lang="ru-RU" altLang="ru-RU" sz="3600" b="1" dirty="0">
                <a:effectLst>
                  <a:outerShdw blurRad="38100" dist="38100" dir="2700000" algn="tl">
                    <a:srgbClr val="000000"/>
                  </a:outerShdw>
                </a:effectLst>
                <a:latin typeface="Arial" charset="0"/>
              </a:rPr>
              <a:t>н</a:t>
            </a:r>
            <a:r>
              <a:rPr lang="ru-RU" altLang="ru-RU" sz="3600" b="1" dirty="0" smtClean="0">
                <a:effectLst>
                  <a:outerShdw blurRad="38100" dist="38100" dir="2700000" algn="tl">
                    <a:srgbClr val="000000"/>
                  </a:outerShdw>
                </a:effectLst>
                <a:latin typeface="Arial" charset="0"/>
              </a:rPr>
              <a:t>а площади 100-летия со дня</a:t>
            </a:r>
          </a:p>
          <a:p>
            <a:pPr algn="ctr">
              <a:defRPr/>
            </a:pPr>
            <a:r>
              <a:rPr lang="ru-RU" altLang="ru-RU" sz="3600" b="1" dirty="0" smtClean="0">
                <a:effectLst>
                  <a:outerShdw blurRad="38100" dist="38100" dir="2700000" algn="tl">
                    <a:srgbClr val="000000"/>
                  </a:outerShdw>
                </a:effectLst>
                <a:latin typeface="Arial" charset="0"/>
              </a:rPr>
              <a:t> рождения </a:t>
            </a:r>
            <a:r>
              <a:rPr lang="ru-RU" altLang="ru-RU" sz="3600" b="1" dirty="0" err="1" smtClean="0">
                <a:effectLst>
                  <a:outerShdw blurRad="38100" dist="38100" dir="2700000" algn="tl">
                    <a:srgbClr val="000000"/>
                  </a:outerShdw>
                </a:effectLst>
                <a:latin typeface="Arial" charset="0"/>
              </a:rPr>
              <a:t>В.И.Ленина</a:t>
            </a:r>
            <a:r>
              <a:rPr lang="ru-RU" altLang="ru-RU" sz="3600" b="1" dirty="0" smtClean="0">
                <a:effectLst>
                  <a:outerShdw blurRad="38100" dist="38100" dir="2700000" algn="tl">
                    <a:srgbClr val="000000"/>
                  </a:outerShdw>
                </a:effectLst>
                <a:latin typeface="Arial" charset="0"/>
              </a:rPr>
              <a:t>, в честь </a:t>
            </a:r>
          </a:p>
          <a:p>
            <a:pPr algn="ctr">
              <a:defRPr/>
            </a:pPr>
            <a:r>
              <a:rPr lang="ru-RU" altLang="ru-RU" sz="3600" b="1" dirty="0" smtClean="0">
                <a:effectLst>
                  <a:outerShdw blurRad="38100" dist="38100" dir="2700000" algn="tl">
                    <a:srgbClr val="000000"/>
                  </a:outerShdw>
                </a:effectLst>
                <a:latin typeface="Arial" charset="0"/>
              </a:rPr>
              <a:t>основателя города.</a:t>
            </a:r>
            <a:endParaRPr lang="en-US" altLang="ru-RU" sz="3600" b="1" dirty="0">
              <a:effectLst>
                <a:outerShdw blurRad="38100" dist="38100" dir="2700000" algn="tl">
                  <a:srgbClr val="000000"/>
                </a:outerShdw>
              </a:effectLst>
              <a:latin typeface="Arial" charset="0"/>
            </a:endParaRPr>
          </a:p>
        </p:txBody>
      </p:sp>
      <p:sp>
        <p:nvSpPr>
          <p:cNvPr id="21507" name="Rectangle 3"/>
          <p:cNvSpPr>
            <a:spLocks noChangeAspect="1" noChangeArrowheads="1"/>
          </p:cNvSpPr>
          <p:nvPr/>
        </p:nvSpPr>
        <p:spPr bwMode="auto">
          <a:xfrm>
            <a:off x="15875" y="3443288"/>
            <a:ext cx="9144000" cy="3427412"/>
          </a:xfrm>
          <a:prstGeom prst="rect">
            <a:avLst/>
          </a:prstGeom>
          <a:solidFill>
            <a:schemeClr val="accent5">
              <a:lumMod val="60000"/>
              <a:lumOff val="40000"/>
            </a:schemeClr>
          </a:solidFill>
          <a:ln>
            <a:noFill/>
          </a:ln>
          <a:effectLst/>
          <a:extLst/>
        </p:spPr>
        <p:txBody>
          <a:bodyPr wrap="none" anchor="ctr"/>
          <a:lstStyle/>
          <a:p>
            <a:pPr algn="ctr">
              <a:defRPr/>
            </a:pPr>
            <a:endParaRPr lang="ru-RU" altLang="ru-RU" sz="6600" b="1" dirty="0">
              <a:solidFill>
                <a:schemeClr val="bg1"/>
              </a:solidFill>
              <a:effectLst>
                <a:outerShdw blurRad="38100" dist="38100" dir="2700000" algn="tl">
                  <a:srgbClr val="000000"/>
                </a:outerShdw>
              </a:effectLst>
              <a:latin typeface="Arial" charset="0"/>
            </a:endParaRPr>
          </a:p>
          <a:p>
            <a:pPr algn="ctr">
              <a:defRPr/>
            </a:pPr>
            <a:r>
              <a:rPr lang="ru-RU" altLang="ru-RU" sz="4000" b="1" dirty="0" smtClean="0">
                <a:solidFill>
                  <a:schemeClr val="bg1"/>
                </a:solidFill>
                <a:effectLst>
                  <a:outerShdw blurRad="38100" dist="38100" dir="2700000" algn="tl">
                    <a:srgbClr val="000000"/>
                  </a:outerShdw>
                </a:effectLst>
                <a:latin typeface="Arial" charset="0"/>
              </a:rPr>
              <a:t>                            Памятник</a:t>
            </a:r>
          </a:p>
          <a:p>
            <a:pPr algn="ctr">
              <a:defRPr/>
            </a:pPr>
            <a:r>
              <a:rPr lang="ru-RU" altLang="ru-RU" sz="4000" b="1" dirty="0" smtClean="0">
                <a:solidFill>
                  <a:schemeClr val="bg1"/>
                </a:solidFill>
                <a:effectLst>
                  <a:outerShdw blurRad="38100" dist="38100" dir="2700000" algn="tl">
                    <a:srgbClr val="000000"/>
                  </a:outerShdw>
                </a:effectLst>
                <a:latin typeface="Arial" charset="0"/>
              </a:rPr>
              <a:t>                             Богдану Хитрово</a:t>
            </a:r>
            <a:endParaRPr lang="en-US" altLang="ru-RU" sz="4000" b="1" dirty="0">
              <a:solidFill>
                <a:schemeClr val="bg1"/>
              </a:solidFill>
              <a:effectLst>
                <a:outerShdw blurRad="38100" dist="38100" dir="2700000" algn="tl">
                  <a:srgbClr val="000000"/>
                </a:outerShdw>
              </a:effectLst>
              <a:latin typeface="Arial" charset="0"/>
            </a:endParaRPr>
          </a:p>
        </p:txBody>
      </p:sp>
      <p:sp>
        <p:nvSpPr>
          <p:cNvPr id="21509" name="AutoShape 5">
            <a:hlinkClick r:id="rId3" action="ppaction://hlinksldjump"/>
          </p:cNvPr>
          <p:cNvSpPr>
            <a:spLocks noChangeArrowheads="1"/>
          </p:cNvSpPr>
          <p:nvPr/>
        </p:nvSpPr>
        <p:spPr bwMode="auto">
          <a:xfrm>
            <a:off x="7718425" y="6329363"/>
            <a:ext cx="1176338" cy="500062"/>
          </a:xfrm>
          <a:prstGeom prst="leftArrow">
            <a:avLst>
              <a:gd name="adj1" fmla="val 50000"/>
              <a:gd name="adj2" fmla="val 5881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 name="TextBox 2"/>
          <p:cNvSpPr txBox="1"/>
          <p:nvPr/>
        </p:nvSpPr>
        <p:spPr>
          <a:xfrm>
            <a:off x="4906963" y="2401243"/>
            <a:ext cx="4106060" cy="461665"/>
          </a:xfrm>
          <a:prstGeom prst="rect">
            <a:avLst/>
          </a:prstGeom>
          <a:noFill/>
        </p:spPr>
        <p:txBody>
          <a:bodyPr wrap="none">
            <a:spAutoFit/>
          </a:bodyPr>
          <a:lstStyle/>
          <a:p>
            <a:pPr>
              <a:defRPr/>
            </a:pPr>
            <a:r>
              <a:rPr lang="ru-RU" sz="2400" dirty="0" smtClean="0">
                <a:solidFill>
                  <a:srgbClr val="0070C0"/>
                </a:solidFill>
                <a:latin typeface="Franklin Gothic Medium" panose="020B0603020102020204" pitchFamily="34" charset="0"/>
              </a:rPr>
              <a:t>Достопримечательности 300</a:t>
            </a:r>
            <a:endParaRPr lang="ru-RU" sz="2400" dirty="0">
              <a:solidFill>
                <a:srgbClr val="0070C0"/>
              </a:solidFill>
              <a:latin typeface="Franklin Gothic Medium" panose="020B0603020102020204" pitchFamily="34" charset="0"/>
            </a:endParaRPr>
          </a:p>
        </p:txBody>
      </p:sp>
      <p:pic>
        <p:nvPicPr>
          <p:cNvPr id="16390"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99842" y="2467779"/>
            <a:ext cx="4707121" cy="3128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09"/>
                                        </p:tgtEl>
                                        <p:attrNameLst>
                                          <p:attrName>style.visibility</p:attrName>
                                        </p:attrNameLst>
                                      </p:cBhvr>
                                      <p:to>
                                        <p:strVal val="visible"/>
                                      </p:to>
                                    </p:set>
                                  </p:childTnLst>
                                </p:cTn>
                              </p:par>
                              <p:par>
                                <p:cTn id="9" presetID="2" presetClass="entr" presetSubtype="4" fill="hold" nodeType="withEffect">
                                  <p:stCondLst>
                                    <p:cond delay="0"/>
                                  </p:stCondLst>
                                  <p:childTnLst>
                                    <p:set>
                                      <p:cBhvr>
                                        <p:cTn id="10" dur="1" fill="hold">
                                          <p:stCondLst>
                                            <p:cond delay="0"/>
                                          </p:stCondLst>
                                        </p:cTn>
                                        <p:tgtEl>
                                          <p:spTgt spid="16390"/>
                                        </p:tgtEl>
                                        <p:attrNameLst>
                                          <p:attrName>style.visibility</p:attrName>
                                        </p:attrNameLst>
                                      </p:cBhvr>
                                      <p:to>
                                        <p:strVal val="visible"/>
                                      </p:to>
                                    </p:set>
                                    <p:anim calcmode="lin" valueType="num">
                                      <p:cBhvr additive="base">
                                        <p:cTn id="11" dur="500" fill="hold"/>
                                        <p:tgtEl>
                                          <p:spTgt spid="16390"/>
                                        </p:tgtEl>
                                        <p:attrNameLst>
                                          <p:attrName>ppt_x</p:attrName>
                                        </p:attrNameLst>
                                      </p:cBhvr>
                                      <p:tavLst>
                                        <p:tav tm="0">
                                          <p:val>
                                            <p:strVal val="#ppt_x"/>
                                          </p:val>
                                        </p:tav>
                                        <p:tav tm="100000">
                                          <p:val>
                                            <p:strVal val="#ppt_x"/>
                                          </p:val>
                                        </p:tav>
                                      </p:tavLst>
                                    </p:anim>
                                    <p:anim calcmode="lin" valueType="num">
                                      <p:cBhvr additive="base">
                                        <p:cTn id="12"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p:bldP spid="2150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spect="1" noChangeArrowheads="1"/>
          </p:cNvSpPr>
          <p:nvPr/>
        </p:nvSpPr>
        <p:spPr bwMode="auto">
          <a:xfrm>
            <a:off x="0" y="0"/>
            <a:ext cx="9144000" cy="6870700"/>
          </a:xfrm>
          <a:prstGeom prst="rect">
            <a:avLst/>
          </a:prstGeom>
          <a:solidFill>
            <a:schemeClr val="accent5">
              <a:lumMod val="60000"/>
              <a:lumOff val="40000"/>
            </a:schemeClr>
          </a:solidFill>
          <a:ln>
            <a:noFill/>
          </a:ln>
          <a:effectLst/>
          <a:extLst/>
        </p:spPr>
        <p:txBody>
          <a:bodyPr wrap="none"/>
          <a:lstStyle/>
          <a:p>
            <a:pPr algn="just">
              <a:defRPr/>
            </a:pPr>
            <a:r>
              <a:rPr lang="ru-RU" altLang="ru-RU" sz="2800" b="1" dirty="0">
                <a:effectLst>
                  <a:outerShdw blurRad="38100" dist="38100" dir="2700000" algn="tl">
                    <a:srgbClr val="000000"/>
                  </a:outerShdw>
                </a:effectLst>
                <a:latin typeface="Arial" charset="0"/>
              </a:rPr>
              <a:t> </a:t>
            </a:r>
            <a:r>
              <a:rPr lang="ru-RU" altLang="ru-RU" sz="2800" b="1" dirty="0" smtClean="0">
                <a:effectLst>
                  <a:outerShdw blurRad="38100" dist="38100" dir="2700000" algn="tl">
                    <a:srgbClr val="000000"/>
                  </a:outerShdw>
                </a:effectLst>
                <a:latin typeface="Arial" charset="0"/>
              </a:rPr>
              <a:t>Темой этого </a:t>
            </a:r>
            <a:r>
              <a:rPr lang="ru-RU" altLang="ru-RU" sz="2800" b="1" dirty="0">
                <a:effectLst>
                  <a:outerShdw blurRad="38100" dist="38100" dir="2700000" algn="tl">
                    <a:srgbClr val="000000"/>
                  </a:outerShdw>
                </a:effectLst>
                <a:latin typeface="Arial" charset="0"/>
              </a:rPr>
              <a:t>памятника стали слова </a:t>
            </a:r>
            <a:r>
              <a:rPr lang="ru-RU" altLang="ru-RU" sz="2800" b="1" dirty="0" smtClean="0">
                <a:effectLst>
                  <a:outerShdw blurRad="38100" dist="38100" dir="2700000" algn="tl">
                    <a:srgbClr val="000000"/>
                  </a:outerShdw>
                </a:effectLst>
                <a:latin typeface="Arial" charset="0"/>
              </a:rPr>
              <a:t>, </a:t>
            </a:r>
          </a:p>
          <a:p>
            <a:pPr algn="just">
              <a:defRPr/>
            </a:pPr>
            <a:r>
              <a:rPr lang="ru-RU" altLang="ru-RU" sz="2800" b="1" dirty="0" smtClean="0">
                <a:effectLst>
                  <a:outerShdw blurRad="38100" dist="38100" dir="2700000" algn="tl">
                    <a:srgbClr val="000000"/>
                  </a:outerShdw>
                </a:effectLst>
                <a:latin typeface="Arial" charset="0"/>
              </a:rPr>
              <a:t>вырубленные </a:t>
            </a:r>
            <a:r>
              <a:rPr lang="ru-RU" altLang="ru-RU" sz="2800" b="1" dirty="0">
                <a:effectLst>
                  <a:outerShdw blurRad="38100" dist="38100" dir="2700000" algn="tl">
                    <a:srgbClr val="000000"/>
                  </a:outerShdw>
                </a:effectLst>
                <a:latin typeface="Arial" charset="0"/>
              </a:rPr>
              <a:t>на тыльной стороне </a:t>
            </a:r>
            <a:endParaRPr lang="ru-RU" altLang="ru-RU" sz="2800" b="1" dirty="0" smtClean="0">
              <a:effectLst>
                <a:outerShdw blurRad="38100" dist="38100" dir="2700000" algn="tl">
                  <a:srgbClr val="000000"/>
                </a:outerShdw>
              </a:effectLst>
              <a:latin typeface="Arial" charset="0"/>
            </a:endParaRPr>
          </a:p>
          <a:p>
            <a:pPr algn="just">
              <a:defRPr/>
            </a:pPr>
            <a:r>
              <a:rPr lang="ru-RU" altLang="ru-RU" sz="2800" b="1" dirty="0" smtClean="0">
                <a:effectLst>
                  <a:outerShdw blurRad="38100" dist="38100" dir="2700000" algn="tl">
                    <a:srgbClr val="000000"/>
                  </a:outerShdw>
                </a:effectLst>
                <a:latin typeface="Arial" charset="0"/>
              </a:rPr>
              <a:t>монумента</a:t>
            </a:r>
            <a:r>
              <a:rPr lang="ru-RU" altLang="ru-RU" sz="2800" b="1" dirty="0">
                <a:effectLst>
                  <a:outerShdw blurRad="38100" dist="38100" dir="2700000" algn="tl">
                    <a:srgbClr val="000000"/>
                  </a:outerShdw>
                </a:effectLst>
                <a:latin typeface="Arial" charset="0"/>
              </a:rPr>
              <a:t>: «Идеи, овладевшие массами, </a:t>
            </a:r>
            <a:endParaRPr lang="ru-RU" altLang="ru-RU" sz="2800" b="1" dirty="0" smtClean="0">
              <a:effectLst>
                <a:outerShdw blurRad="38100" dist="38100" dir="2700000" algn="tl">
                  <a:srgbClr val="000000"/>
                </a:outerShdw>
              </a:effectLst>
              <a:latin typeface="Arial" charset="0"/>
            </a:endParaRPr>
          </a:p>
          <a:p>
            <a:pPr algn="just">
              <a:defRPr/>
            </a:pPr>
            <a:r>
              <a:rPr lang="ru-RU" altLang="ru-RU" sz="2800" b="1" dirty="0" smtClean="0">
                <a:effectLst>
                  <a:outerShdw blurRad="38100" dist="38100" dir="2700000" algn="tl">
                    <a:srgbClr val="000000"/>
                  </a:outerShdw>
                </a:effectLst>
                <a:latin typeface="Arial" charset="0"/>
              </a:rPr>
              <a:t>становятся </a:t>
            </a:r>
            <a:r>
              <a:rPr lang="ru-RU" altLang="ru-RU" sz="2800" b="1" dirty="0">
                <a:effectLst>
                  <a:outerShdw blurRad="38100" dist="38100" dir="2700000" algn="tl">
                    <a:srgbClr val="000000"/>
                  </a:outerShdw>
                </a:effectLst>
                <a:latin typeface="Arial" charset="0"/>
              </a:rPr>
              <a:t>величайшей движущей </a:t>
            </a:r>
            <a:endParaRPr lang="ru-RU" altLang="ru-RU" sz="2800" b="1" dirty="0" smtClean="0">
              <a:effectLst>
                <a:outerShdw blurRad="38100" dist="38100" dir="2700000" algn="tl">
                  <a:srgbClr val="000000"/>
                </a:outerShdw>
              </a:effectLst>
              <a:latin typeface="Arial" charset="0"/>
            </a:endParaRPr>
          </a:p>
          <a:p>
            <a:pPr algn="just">
              <a:defRPr/>
            </a:pPr>
            <a:r>
              <a:rPr lang="ru-RU" altLang="ru-RU" sz="2800" b="1" dirty="0" smtClean="0">
                <a:effectLst>
                  <a:outerShdw blurRad="38100" dist="38100" dir="2700000" algn="tl">
                    <a:srgbClr val="000000"/>
                  </a:outerShdw>
                </a:effectLst>
                <a:latin typeface="Arial" charset="0"/>
              </a:rPr>
              <a:t>победоносной </a:t>
            </a:r>
            <a:r>
              <a:rPr lang="ru-RU" altLang="ru-RU" sz="2800" b="1" dirty="0">
                <a:effectLst>
                  <a:outerShdw blurRad="38100" dist="38100" dir="2700000" algn="tl">
                    <a:srgbClr val="000000"/>
                  </a:outerShdw>
                </a:effectLst>
                <a:latin typeface="Arial" charset="0"/>
              </a:rPr>
              <a:t>силой». </a:t>
            </a:r>
            <a:endParaRPr lang="ru-RU" altLang="ru-RU" sz="2800" b="1" dirty="0" smtClean="0">
              <a:effectLst>
                <a:outerShdw blurRad="38100" dist="38100" dir="2700000" algn="tl">
                  <a:srgbClr val="000000"/>
                </a:outerShdw>
              </a:effectLst>
              <a:latin typeface="Arial" charset="0"/>
            </a:endParaRPr>
          </a:p>
          <a:p>
            <a:pPr algn="just">
              <a:defRPr/>
            </a:pPr>
            <a:r>
              <a:rPr lang="ru-RU" altLang="ru-RU" sz="2800" b="1" dirty="0" smtClean="0">
                <a:effectLst>
                  <a:outerShdw blurRad="38100" dist="38100" dir="2700000" algn="tl">
                    <a:srgbClr val="000000"/>
                  </a:outerShdw>
                </a:effectLst>
                <a:latin typeface="Arial" charset="0"/>
              </a:rPr>
              <a:t>О каком памятнике идет речь?</a:t>
            </a:r>
          </a:p>
        </p:txBody>
      </p:sp>
      <p:sp>
        <p:nvSpPr>
          <p:cNvPr id="22531" name="Rectangle 3"/>
          <p:cNvSpPr>
            <a:spLocks noChangeAspect="1" noChangeArrowheads="1"/>
          </p:cNvSpPr>
          <p:nvPr/>
        </p:nvSpPr>
        <p:spPr bwMode="auto">
          <a:xfrm>
            <a:off x="0" y="3429000"/>
            <a:ext cx="9144000" cy="3427413"/>
          </a:xfrm>
          <a:prstGeom prst="rect">
            <a:avLst/>
          </a:prstGeom>
          <a:solidFill>
            <a:schemeClr val="accent5">
              <a:lumMod val="60000"/>
              <a:lumOff val="40000"/>
            </a:schemeClr>
          </a:solidFill>
          <a:ln>
            <a:noFill/>
          </a:ln>
          <a:effectLst/>
          <a:extLst/>
        </p:spPr>
        <p:txBody>
          <a:bodyPr wrap="none" anchor="ctr"/>
          <a:lstStyle/>
          <a:p>
            <a:pPr algn="r">
              <a:defRPr/>
            </a:pPr>
            <a:r>
              <a:rPr lang="ru-RU" altLang="ru-RU" sz="4000" b="1" dirty="0" smtClean="0">
                <a:effectLst>
                  <a:outerShdw blurRad="38100" dist="38100" dir="2700000" algn="tl">
                    <a:srgbClr val="000000"/>
                  </a:outerShdw>
                </a:effectLst>
                <a:latin typeface="Arial" charset="0"/>
              </a:rPr>
              <a:t>Памятник </a:t>
            </a:r>
          </a:p>
          <a:p>
            <a:pPr algn="r">
              <a:defRPr/>
            </a:pPr>
            <a:r>
              <a:rPr lang="ru-RU" altLang="ru-RU" sz="4000" b="1" dirty="0" smtClean="0">
                <a:effectLst>
                  <a:outerShdw blurRad="38100" dist="38100" dir="2700000" algn="tl">
                    <a:srgbClr val="000000"/>
                  </a:outerShdw>
                </a:effectLst>
                <a:latin typeface="Arial" charset="0"/>
              </a:rPr>
              <a:t>Карлу Марксу</a:t>
            </a:r>
            <a:endParaRPr lang="en-US" altLang="ru-RU" sz="4000" b="1" dirty="0">
              <a:effectLst>
                <a:outerShdw blurRad="38100" dist="38100" dir="2700000" algn="tl">
                  <a:srgbClr val="000000"/>
                </a:outerShdw>
              </a:effectLst>
              <a:latin typeface="Arial" charset="0"/>
            </a:endParaRPr>
          </a:p>
        </p:txBody>
      </p:sp>
      <p:sp>
        <p:nvSpPr>
          <p:cNvPr id="22533" name="AutoShape 5">
            <a:hlinkClick r:id="rId3" action="ppaction://hlinksldjump"/>
          </p:cNvPr>
          <p:cNvSpPr>
            <a:spLocks noChangeArrowheads="1"/>
          </p:cNvSpPr>
          <p:nvPr/>
        </p:nvSpPr>
        <p:spPr bwMode="auto">
          <a:xfrm>
            <a:off x="7718425" y="6329363"/>
            <a:ext cx="1176338" cy="500062"/>
          </a:xfrm>
          <a:prstGeom prst="leftArrow">
            <a:avLst>
              <a:gd name="adj1" fmla="val 50000"/>
              <a:gd name="adj2" fmla="val 5881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2" name="TextBox 1"/>
          <p:cNvSpPr txBox="1"/>
          <p:nvPr/>
        </p:nvSpPr>
        <p:spPr>
          <a:xfrm>
            <a:off x="5037940" y="2721015"/>
            <a:ext cx="4106060" cy="461665"/>
          </a:xfrm>
          <a:prstGeom prst="rect">
            <a:avLst/>
          </a:prstGeom>
          <a:noFill/>
        </p:spPr>
        <p:txBody>
          <a:bodyPr wrap="none">
            <a:spAutoFit/>
          </a:bodyPr>
          <a:lstStyle/>
          <a:p>
            <a:pPr>
              <a:defRPr/>
            </a:pPr>
            <a:r>
              <a:rPr lang="ru-RU" sz="2400" dirty="0" smtClean="0">
                <a:solidFill>
                  <a:srgbClr val="0070C0"/>
                </a:solidFill>
                <a:latin typeface="Franklin Gothic Medium" panose="020B0603020102020204" pitchFamily="34" charset="0"/>
              </a:rPr>
              <a:t>Достопримечательности 400</a:t>
            </a:r>
            <a:endParaRPr lang="ru-RU" sz="2400" dirty="0">
              <a:solidFill>
                <a:srgbClr val="0070C0"/>
              </a:solidFill>
              <a:latin typeface="Franklin Gothic Medium" panose="020B0603020102020204" pitchFamily="34" charset="0"/>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707" y="2807357"/>
            <a:ext cx="4070105" cy="3885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3"/>
                                        </p:tgtEl>
                                        <p:attrNameLst>
                                          <p:attrName>style.visibility</p:attrName>
                                        </p:attrNameLst>
                                      </p:cBhvr>
                                      <p:to>
                                        <p:strVal val="visible"/>
                                      </p:to>
                                    </p:set>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nimBg="1"/>
      <p:bldP spid="225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spect="1" noChangeArrowheads="1"/>
          </p:cNvSpPr>
          <p:nvPr/>
        </p:nvSpPr>
        <p:spPr bwMode="auto">
          <a:xfrm>
            <a:off x="0" y="0"/>
            <a:ext cx="9144000" cy="6870700"/>
          </a:xfrm>
          <a:prstGeom prst="rect">
            <a:avLst/>
          </a:prstGeom>
          <a:solidFill>
            <a:schemeClr val="accent5">
              <a:lumMod val="60000"/>
              <a:lumOff val="40000"/>
            </a:schemeClr>
          </a:solidFill>
          <a:ln>
            <a:noFill/>
          </a:ln>
          <a:effectLst/>
          <a:extLst/>
        </p:spPr>
        <p:txBody>
          <a:bodyPr wrap="none"/>
          <a:lstStyle/>
          <a:p>
            <a:pPr algn="r">
              <a:defRPr/>
            </a:pPr>
            <a:r>
              <a:rPr lang="ru-RU" altLang="ru-RU" sz="3200" b="1" dirty="0" smtClean="0">
                <a:effectLst>
                  <a:outerShdw blurRad="38100" dist="38100" dir="2700000" algn="tl">
                    <a:srgbClr val="000000"/>
                  </a:outerShdw>
                </a:effectLst>
                <a:latin typeface="Arial" charset="0"/>
              </a:rPr>
              <a:t>Этот памятник посвящён 100-летию </a:t>
            </a:r>
          </a:p>
          <a:p>
            <a:pPr algn="r">
              <a:defRPr/>
            </a:pPr>
            <a:r>
              <a:rPr lang="ru-RU" altLang="ru-RU" sz="3200" b="1" dirty="0" smtClean="0">
                <a:effectLst>
                  <a:outerShdw blurRad="38100" dist="38100" dir="2700000" algn="tl">
                    <a:srgbClr val="000000"/>
                  </a:outerShdw>
                </a:effectLst>
                <a:latin typeface="Arial" charset="0"/>
              </a:rPr>
              <a:t>всемирно известного писателя</a:t>
            </a:r>
          </a:p>
          <a:p>
            <a:pPr algn="r">
              <a:defRPr/>
            </a:pPr>
            <a:r>
              <a:rPr lang="ru-RU" altLang="ru-RU" sz="3200" b="1" dirty="0" smtClean="0">
                <a:effectLst>
                  <a:outerShdw blurRad="38100" dist="38100" dir="2700000" algn="tl">
                    <a:srgbClr val="000000"/>
                  </a:outerShdw>
                </a:effectLst>
                <a:latin typeface="Arial" charset="0"/>
              </a:rPr>
              <a:t> и находится он за </a:t>
            </a:r>
            <a:r>
              <a:rPr lang="ru-RU" altLang="ru-RU" sz="3200" b="1" dirty="0">
                <a:effectLst>
                  <a:outerShdw blurRad="38100" dist="38100" dir="2700000" algn="tl">
                    <a:srgbClr val="000000"/>
                  </a:outerShdw>
                </a:effectLst>
                <a:latin typeface="Arial" charset="0"/>
              </a:rPr>
              <a:t>пределами </a:t>
            </a:r>
            <a:r>
              <a:rPr lang="ru-RU" altLang="ru-RU" sz="3200" b="1" dirty="0" smtClean="0">
                <a:effectLst>
                  <a:outerShdw blurRad="38100" dist="38100" dir="2700000" algn="tl">
                    <a:srgbClr val="000000"/>
                  </a:outerShdw>
                </a:effectLst>
                <a:latin typeface="Arial" charset="0"/>
              </a:rPr>
              <a:t>исторической</a:t>
            </a:r>
          </a:p>
          <a:p>
            <a:pPr algn="r">
              <a:defRPr/>
            </a:pPr>
            <a:r>
              <a:rPr lang="ru-RU" altLang="ru-RU" sz="3200" b="1" dirty="0" smtClean="0">
                <a:effectLst>
                  <a:outerShdw blurRad="38100" dist="38100" dir="2700000" algn="tl">
                    <a:srgbClr val="000000"/>
                  </a:outerShdw>
                </a:effectLst>
                <a:latin typeface="Arial" charset="0"/>
              </a:rPr>
              <a:t> части города</a:t>
            </a:r>
            <a:r>
              <a:rPr lang="ru-RU" altLang="ru-RU" sz="3200" b="1" dirty="0">
                <a:effectLst>
                  <a:outerShdw blurRad="38100" dist="38100" dir="2700000" algn="tl">
                    <a:srgbClr val="000000"/>
                  </a:outerShdw>
                </a:effectLst>
                <a:latin typeface="Arial" charset="0"/>
              </a:rPr>
              <a:t>, </a:t>
            </a:r>
            <a:r>
              <a:rPr lang="ru-RU" altLang="ru-RU" sz="3200" b="1" dirty="0" smtClean="0">
                <a:effectLst>
                  <a:outerShdw blurRad="38100" dist="38100" dir="2700000" algn="tl">
                    <a:srgbClr val="000000"/>
                  </a:outerShdw>
                </a:effectLst>
                <a:latin typeface="Arial" charset="0"/>
              </a:rPr>
              <a:t>на </a:t>
            </a:r>
            <a:r>
              <a:rPr lang="ru-RU" altLang="ru-RU" sz="3200" b="1" dirty="0">
                <a:effectLst>
                  <a:outerShdw blurRad="38100" dist="38100" dir="2700000" algn="tl">
                    <a:srgbClr val="000000"/>
                  </a:outerShdw>
                </a:effectLst>
                <a:latin typeface="Arial" charset="0"/>
              </a:rPr>
              <a:t>территории </a:t>
            </a:r>
            <a:r>
              <a:rPr lang="ru-RU" altLang="ru-RU" sz="3200" b="1" dirty="0" smtClean="0">
                <a:effectLst>
                  <a:outerShdw blurRad="38100" dist="38100" dir="2700000" algn="tl">
                    <a:srgbClr val="000000"/>
                  </a:outerShdw>
                </a:effectLst>
                <a:latin typeface="Arial" charset="0"/>
              </a:rPr>
              <a:t>бывшей</a:t>
            </a:r>
          </a:p>
          <a:p>
            <a:pPr algn="r">
              <a:defRPr/>
            </a:pPr>
            <a:r>
              <a:rPr lang="ru-RU" altLang="ru-RU" sz="3200" b="1" dirty="0" smtClean="0">
                <a:effectLst>
                  <a:outerShdw blurRad="38100" dist="38100" dir="2700000" algn="tl">
                    <a:srgbClr val="000000"/>
                  </a:outerShdw>
                </a:effectLst>
                <a:latin typeface="Arial" charset="0"/>
              </a:rPr>
              <a:t> </a:t>
            </a:r>
            <a:r>
              <a:rPr lang="ru-RU" altLang="ru-RU" sz="3200" b="1" dirty="0">
                <a:effectLst>
                  <a:outerShdw blurRad="38100" dist="38100" dir="2700000" algn="tl">
                    <a:srgbClr val="000000"/>
                  </a:outerShdw>
                </a:effectLst>
                <a:latin typeface="Arial" charset="0"/>
              </a:rPr>
              <a:t>усадьбы </a:t>
            </a:r>
            <a:r>
              <a:rPr lang="ru-RU" altLang="ru-RU" sz="3200" b="1" dirty="0" smtClean="0">
                <a:effectLst>
                  <a:outerShdw blurRad="38100" dist="38100" dir="2700000" algn="tl">
                    <a:srgbClr val="000000"/>
                  </a:outerShdw>
                </a:effectLst>
                <a:latin typeface="Arial" charset="0"/>
              </a:rPr>
              <a:t>дворян </a:t>
            </a:r>
            <a:r>
              <a:rPr lang="ru-RU" altLang="ru-RU" sz="3200" b="1" dirty="0" err="1" smtClean="0">
                <a:effectLst>
                  <a:outerShdw blurRad="38100" dist="38100" dir="2700000" algn="tl">
                    <a:srgbClr val="000000"/>
                  </a:outerShdw>
                </a:effectLst>
                <a:latin typeface="Arial" charset="0"/>
              </a:rPr>
              <a:t>Киндяковых</a:t>
            </a:r>
            <a:r>
              <a:rPr lang="ru-RU" altLang="ru-RU" sz="3200" b="1" dirty="0" smtClean="0">
                <a:effectLst>
                  <a:outerShdw blurRad="38100" dist="38100" dir="2700000" algn="tl">
                    <a:srgbClr val="000000"/>
                  </a:outerShdw>
                </a:effectLst>
                <a:latin typeface="Arial" charset="0"/>
              </a:rPr>
              <a:t>.</a:t>
            </a:r>
            <a:endParaRPr lang="en-US" altLang="ru-RU" sz="3200" b="1" dirty="0">
              <a:effectLst>
                <a:outerShdw blurRad="38100" dist="38100" dir="2700000" algn="tl">
                  <a:srgbClr val="000000"/>
                </a:outerShdw>
              </a:effectLst>
              <a:latin typeface="Arial" charset="0"/>
            </a:endParaRPr>
          </a:p>
        </p:txBody>
      </p:sp>
      <p:sp>
        <p:nvSpPr>
          <p:cNvPr id="23555" name="Rectangle 3"/>
          <p:cNvSpPr>
            <a:spLocks noChangeAspect="1" noChangeArrowheads="1"/>
          </p:cNvSpPr>
          <p:nvPr/>
        </p:nvSpPr>
        <p:spPr bwMode="auto">
          <a:xfrm>
            <a:off x="0" y="3429000"/>
            <a:ext cx="9144000" cy="3427413"/>
          </a:xfrm>
          <a:prstGeom prst="rect">
            <a:avLst/>
          </a:prstGeom>
          <a:solidFill>
            <a:schemeClr val="accent5">
              <a:lumMod val="60000"/>
              <a:lumOff val="40000"/>
            </a:schemeClr>
          </a:solidFill>
          <a:ln>
            <a:noFill/>
          </a:ln>
          <a:effectLst/>
          <a:extLst/>
        </p:spPr>
        <p:txBody>
          <a:bodyPr wrap="none" anchor="ctr"/>
          <a:lstStyle/>
          <a:p>
            <a:pPr algn="ctr">
              <a:defRPr/>
            </a:pPr>
            <a:r>
              <a:rPr lang="ru-RU" altLang="ru-RU" sz="4800" b="1" dirty="0">
                <a:solidFill>
                  <a:schemeClr val="bg1"/>
                </a:solidFill>
                <a:effectLst>
                  <a:outerShdw blurRad="38100" dist="38100" dir="2700000" algn="tl">
                    <a:srgbClr val="000000"/>
                  </a:outerShdw>
                </a:effectLst>
                <a:latin typeface="Arial" charset="0"/>
              </a:rPr>
              <a:t>                   </a:t>
            </a:r>
            <a:r>
              <a:rPr lang="ru-RU" altLang="ru-RU" sz="4800" b="1" dirty="0" smtClean="0">
                <a:solidFill>
                  <a:schemeClr val="bg1"/>
                </a:solidFill>
                <a:effectLst>
                  <a:outerShdw blurRad="38100" dist="38100" dir="2700000" algn="tl">
                    <a:srgbClr val="000000"/>
                  </a:outerShdw>
                </a:effectLst>
                <a:latin typeface="Arial" charset="0"/>
              </a:rPr>
              <a:t>     </a:t>
            </a:r>
            <a:r>
              <a:rPr lang="ru-RU" altLang="ru-RU" sz="3200" b="1" dirty="0" smtClean="0">
                <a:solidFill>
                  <a:schemeClr val="bg1"/>
                </a:solidFill>
                <a:effectLst>
                  <a:outerShdw blurRad="38100" dist="38100" dir="2700000" algn="tl">
                    <a:srgbClr val="000000"/>
                  </a:outerShdw>
                </a:effectLst>
                <a:latin typeface="Arial" charset="0"/>
              </a:rPr>
              <a:t>Беседка-памятник </a:t>
            </a:r>
          </a:p>
          <a:p>
            <a:pPr algn="ctr">
              <a:defRPr/>
            </a:pPr>
            <a:r>
              <a:rPr lang="ru-RU" altLang="ru-RU" sz="3200" b="1" dirty="0" smtClean="0">
                <a:solidFill>
                  <a:schemeClr val="bg1"/>
                </a:solidFill>
                <a:effectLst>
                  <a:outerShdw blurRad="38100" dist="38100" dir="2700000" algn="tl">
                    <a:srgbClr val="000000"/>
                  </a:outerShdw>
                </a:effectLst>
                <a:latin typeface="Arial" charset="0"/>
              </a:rPr>
              <a:t>                                 И</a:t>
            </a:r>
            <a:r>
              <a:rPr lang="ru-RU" altLang="ru-RU" sz="3200" b="1" dirty="0">
                <a:solidFill>
                  <a:schemeClr val="bg1"/>
                </a:solidFill>
                <a:effectLst>
                  <a:outerShdw blurRad="38100" dist="38100" dir="2700000" algn="tl">
                    <a:srgbClr val="000000"/>
                  </a:outerShdw>
                </a:effectLst>
                <a:latin typeface="Arial" charset="0"/>
              </a:rPr>
              <a:t>. А. Гончарову</a:t>
            </a:r>
            <a:endParaRPr lang="en-US" altLang="ru-RU" sz="3200" b="1" dirty="0">
              <a:solidFill>
                <a:schemeClr val="bg1"/>
              </a:solidFill>
              <a:effectLst>
                <a:outerShdw blurRad="38100" dist="38100" dir="2700000" algn="tl">
                  <a:srgbClr val="000000"/>
                </a:outerShdw>
              </a:effectLst>
              <a:latin typeface="Arial" charset="0"/>
            </a:endParaRPr>
          </a:p>
        </p:txBody>
      </p:sp>
      <p:sp>
        <p:nvSpPr>
          <p:cNvPr id="23557" name="AutoShape 5">
            <a:hlinkClick r:id="rId3" action="ppaction://hlinksldjump"/>
          </p:cNvPr>
          <p:cNvSpPr>
            <a:spLocks noChangeArrowheads="1"/>
          </p:cNvSpPr>
          <p:nvPr/>
        </p:nvSpPr>
        <p:spPr bwMode="auto">
          <a:xfrm>
            <a:off x="7718425" y="6329363"/>
            <a:ext cx="1176338" cy="500062"/>
          </a:xfrm>
          <a:prstGeom prst="leftArrow">
            <a:avLst>
              <a:gd name="adj1" fmla="val 50000"/>
              <a:gd name="adj2" fmla="val 5881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2" name="TextBox 1"/>
          <p:cNvSpPr txBox="1"/>
          <p:nvPr/>
        </p:nvSpPr>
        <p:spPr>
          <a:xfrm>
            <a:off x="4788703" y="3553198"/>
            <a:ext cx="4106060" cy="461665"/>
          </a:xfrm>
          <a:prstGeom prst="rect">
            <a:avLst/>
          </a:prstGeom>
          <a:noFill/>
        </p:spPr>
        <p:txBody>
          <a:bodyPr wrap="none">
            <a:spAutoFit/>
          </a:bodyPr>
          <a:lstStyle/>
          <a:p>
            <a:pPr>
              <a:defRPr/>
            </a:pPr>
            <a:r>
              <a:rPr lang="ru-RU" sz="2400" dirty="0" smtClean="0">
                <a:solidFill>
                  <a:srgbClr val="0774C1"/>
                </a:solidFill>
                <a:latin typeface="Franklin Gothic Medium" panose="020B0603020102020204" pitchFamily="34" charset="0"/>
              </a:rPr>
              <a:t>Достопримечательности</a:t>
            </a:r>
            <a:r>
              <a:rPr lang="ru-RU" sz="2400" dirty="0" smtClean="0">
                <a:solidFill>
                  <a:srgbClr val="0070C0"/>
                </a:solidFill>
                <a:latin typeface="Franklin Gothic Medium" panose="020B0603020102020204" pitchFamily="34" charset="0"/>
              </a:rPr>
              <a:t> 500</a:t>
            </a:r>
            <a:endParaRPr lang="ru-RU" sz="2400" dirty="0">
              <a:solidFill>
                <a:srgbClr val="0070C0"/>
              </a:solidFill>
              <a:latin typeface="Franklin Gothic Medium" panose="020B0603020102020204" pitchFamily="34"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934" y="2689411"/>
            <a:ext cx="4296532" cy="37269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57"/>
                                        </p:tgtEl>
                                        <p:attrNameLst>
                                          <p:attrName>style.visibility</p:attrName>
                                        </p:attrNameLst>
                                      </p:cBhvr>
                                      <p:to>
                                        <p:strVal val="visible"/>
                                      </p:to>
                                    </p:set>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animBg="1"/>
      <p:bldP spid="2355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spect="1" noChangeArrowheads="1"/>
          </p:cNvSpPr>
          <p:nvPr/>
        </p:nvSpPr>
        <p:spPr bwMode="auto">
          <a:xfrm>
            <a:off x="0" y="0"/>
            <a:ext cx="9144000" cy="6870700"/>
          </a:xfrm>
          <a:prstGeom prst="rect">
            <a:avLst/>
          </a:prstGeom>
          <a:solidFill>
            <a:schemeClr val="accent5">
              <a:lumMod val="60000"/>
              <a:lumOff val="40000"/>
            </a:schemeClr>
          </a:solidFill>
          <a:ln>
            <a:noFill/>
          </a:ln>
          <a:effectLst/>
          <a:extLst/>
        </p:spPr>
        <p:txBody>
          <a:bodyPr wrap="none"/>
          <a:lstStyle/>
          <a:p>
            <a:pPr algn="ctr">
              <a:defRPr/>
            </a:pPr>
            <a:r>
              <a:rPr lang="ru-RU" altLang="ru-RU" sz="2400" b="1" dirty="0" smtClean="0">
                <a:effectLst>
                  <a:outerShdw blurRad="38100" dist="38100" dir="2700000" algn="tl">
                    <a:srgbClr val="000000"/>
                  </a:outerShdw>
                </a:effectLst>
                <a:latin typeface="Arial" charset="0"/>
              </a:rPr>
              <a:t>На фото одна </a:t>
            </a:r>
            <a:r>
              <a:rPr lang="ru-RU" altLang="ru-RU" sz="2400" b="1" dirty="0">
                <a:effectLst>
                  <a:outerShdw blurRad="38100" dist="38100" dir="2700000" algn="tl">
                    <a:srgbClr val="000000"/>
                  </a:outerShdw>
                </a:effectLst>
                <a:latin typeface="Arial" charset="0"/>
              </a:rPr>
              <a:t>из самых молодых церквей города. </a:t>
            </a:r>
            <a:endParaRPr lang="ru-RU" altLang="ru-RU" sz="2400" b="1" dirty="0" smtClean="0">
              <a:effectLst>
                <a:outerShdw blurRad="38100" dist="38100" dir="2700000" algn="tl">
                  <a:srgbClr val="000000"/>
                </a:outerShdw>
              </a:effectLst>
              <a:latin typeface="Arial" charset="0"/>
            </a:endParaRPr>
          </a:p>
          <a:p>
            <a:pPr algn="ctr">
              <a:defRPr/>
            </a:pPr>
            <a:r>
              <a:rPr lang="ru-RU" altLang="ru-RU" sz="2400" b="1" dirty="0" smtClean="0">
                <a:effectLst>
                  <a:outerShdw blurRad="38100" dist="38100" dir="2700000" algn="tl">
                    <a:srgbClr val="000000"/>
                  </a:outerShdw>
                </a:effectLst>
                <a:latin typeface="Arial" charset="0"/>
              </a:rPr>
              <a:t>Это </a:t>
            </a:r>
            <a:r>
              <a:rPr lang="ru-RU" altLang="ru-RU" sz="2400" b="1" dirty="0">
                <a:effectLst>
                  <a:outerShdw blurRad="38100" dist="38100" dir="2700000" algn="tl">
                    <a:srgbClr val="000000"/>
                  </a:outerShdw>
                </a:effectLst>
                <a:latin typeface="Arial" charset="0"/>
              </a:rPr>
              <a:t>единственная дореволюционная каменная церковь</a:t>
            </a:r>
            <a:r>
              <a:rPr lang="ru-RU" altLang="ru-RU" sz="2400" b="1" dirty="0" smtClean="0">
                <a:effectLst>
                  <a:outerShdw blurRad="38100" dist="38100" dir="2700000" algn="tl">
                    <a:srgbClr val="000000"/>
                  </a:outerShdw>
                </a:effectLst>
                <a:latin typeface="Arial" charset="0"/>
              </a:rPr>
              <a:t>,</a:t>
            </a:r>
          </a:p>
          <a:p>
            <a:pPr algn="ctr">
              <a:defRPr/>
            </a:pPr>
            <a:r>
              <a:rPr lang="ru-RU" altLang="ru-RU" sz="2400" b="1" dirty="0" smtClean="0">
                <a:effectLst>
                  <a:outerShdw blurRad="38100" dist="38100" dir="2700000" algn="tl">
                    <a:srgbClr val="000000"/>
                  </a:outerShdw>
                </a:effectLst>
                <a:latin typeface="Arial" charset="0"/>
              </a:rPr>
              <a:t> </a:t>
            </a:r>
            <a:r>
              <a:rPr lang="ru-RU" altLang="ru-RU" sz="2400" b="1" dirty="0">
                <a:effectLst>
                  <a:outerShdw blurRad="38100" dist="38100" dir="2700000" algn="tl">
                    <a:srgbClr val="000000"/>
                  </a:outerShdw>
                </a:effectLst>
                <a:latin typeface="Arial" charset="0"/>
              </a:rPr>
              <a:t>сохранившаяся в Ульяновске до наших дней. </a:t>
            </a:r>
            <a:endParaRPr lang="ru-RU" altLang="ru-RU" sz="2400" b="1" dirty="0" smtClean="0">
              <a:effectLst>
                <a:outerShdw blurRad="38100" dist="38100" dir="2700000" algn="tl">
                  <a:srgbClr val="000000"/>
                </a:outerShdw>
              </a:effectLst>
              <a:latin typeface="Arial" charset="0"/>
            </a:endParaRPr>
          </a:p>
          <a:p>
            <a:pPr algn="ctr">
              <a:defRPr/>
            </a:pPr>
            <a:r>
              <a:rPr lang="ru-RU" altLang="ru-RU" sz="2400" b="1" dirty="0" smtClean="0">
                <a:effectLst>
                  <a:outerShdw blurRad="38100" dist="38100" dir="2700000" algn="tl">
                    <a:srgbClr val="000000"/>
                  </a:outerShdw>
                </a:effectLst>
                <a:latin typeface="Arial" charset="0"/>
              </a:rPr>
              <a:t>Она </a:t>
            </a:r>
            <a:r>
              <a:rPr lang="ru-RU" altLang="ru-RU" sz="2400" b="1" dirty="0">
                <a:effectLst>
                  <a:outerShdw blurRad="38100" dist="38100" dir="2700000" algn="tl">
                    <a:srgbClr val="000000"/>
                  </a:outerShdw>
                </a:effectLst>
                <a:latin typeface="Arial" charset="0"/>
              </a:rPr>
              <a:t>была возведена в 1911 г . в качестве </a:t>
            </a:r>
            <a:endParaRPr lang="ru-RU" altLang="ru-RU" sz="2400" b="1" dirty="0" smtClean="0">
              <a:effectLst>
                <a:outerShdw blurRad="38100" dist="38100" dir="2700000" algn="tl">
                  <a:srgbClr val="000000"/>
                </a:outerShdw>
              </a:effectLst>
              <a:latin typeface="Arial" charset="0"/>
            </a:endParaRPr>
          </a:p>
          <a:p>
            <a:pPr algn="ctr">
              <a:defRPr/>
            </a:pPr>
            <a:r>
              <a:rPr lang="ru-RU" altLang="ru-RU" sz="2400" b="1" dirty="0" smtClean="0">
                <a:effectLst>
                  <a:outerShdw blurRad="38100" dist="38100" dir="2700000" algn="tl">
                    <a:srgbClr val="000000"/>
                  </a:outerShdw>
                </a:effectLst>
                <a:latin typeface="Arial" charset="0"/>
              </a:rPr>
              <a:t>кладбищенской </a:t>
            </a:r>
            <a:r>
              <a:rPr lang="ru-RU" altLang="ru-RU" sz="2400" b="1" dirty="0">
                <a:effectLst>
                  <a:outerShdw blurRad="38100" dist="38100" dir="2700000" algn="tl">
                    <a:srgbClr val="000000"/>
                  </a:outerShdw>
                </a:effectLst>
                <a:latin typeface="Arial" charset="0"/>
              </a:rPr>
              <a:t>по проекту Ф. </a:t>
            </a:r>
            <a:r>
              <a:rPr lang="ru-RU" altLang="ru-RU" sz="2400" b="1" dirty="0" err="1" smtClean="0">
                <a:effectLst>
                  <a:outerShdw blurRad="38100" dist="38100" dir="2700000" algn="tl">
                    <a:srgbClr val="000000"/>
                  </a:outerShdw>
                </a:effectLst>
                <a:latin typeface="Arial" charset="0"/>
              </a:rPr>
              <a:t>Ливчака</a:t>
            </a:r>
            <a:r>
              <a:rPr lang="ru-RU" altLang="ru-RU" sz="2400" b="1" dirty="0" smtClean="0">
                <a:effectLst>
                  <a:outerShdw blurRad="38100" dist="38100" dir="2700000" algn="tl">
                    <a:srgbClr val="000000"/>
                  </a:outerShdw>
                </a:effectLst>
                <a:latin typeface="Arial" charset="0"/>
              </a:rPr>
              <a:t>. Назовите её. </a:t>
            </a:r>
          </a:p>
        </p:txBody>
      </p:sp>
      <p:sp>
        <p:nvSpPr>
          <p:cNvPr id="24579" name="Rectangle 3"/>
          <p:cNvSpPr>
            <a:spLocks noChangeAspect="1" noChangeArrowheads="1"/>
          </p:cNvSpPr>
          <p:nvPr/>
        </p:nvSpPr>
        <p:spPr bwMode="auto">
          <a:xfrm>
            <a:off x="0" y="3429000"/>
            <a:ext cx="9144000" cy="3427413"/>
          </a:xfrm>
          <a:prstGeom prst="rect">
            <a:avLst/>
          </a:prstGeom>
          <a:solidFill>
            <a:schemeClr val="accent5">
              <a:lumMod val="60000"/>
              <a:lumOff val="40000"/>
            </a:schemeClr>
          </a:solidFill>
          <a:ln>
            <a:noFill/>
          </a:ln>
          <a:effectLst/>
          <a:extLst/>
        </p:spPr>
        <p:txBody>
          <a:bodyPr wrap="none" anchor="ctr"/>
          <a:lstStyle/>
          <a:p>
            <a:pPr>
              <a:defRPr/>
            </a:pPr>
            <a:r>
              <a:rPr lang="ru-RU" altLang="ru-RU" sz="7200" b="1" dirty="0">
                <a:solidFill>
                  <a:schemeClr val="bg1"/>
                </a:solidFill>
                <a:effectLst>
                  <a:outerShdw blurRad="38100" dist="38100" dir="2700000" algn="tl">
                    <a:srgbClr val="000000"/>
                  </a:outerShdw>
                </a:effectLst>
                <a:latin typeface="Arial" charset="0"/>
              </a:rPr>
              <a:t> </a:t>
            </a:r>
            <a:r>
              <a:rPr lang="ru-RU" altLang="ru-RU" sz="7200" b="1" dirty="0" smtClean="0">
                <a:solidFill>
                  <a:schemeClr val="bg1"/>
                </a:solidFill>
                <a:effectLst>
                  <a:outerShdw blurRad="38100" dist="38100" dir="2700000" algn="tl">
                    <a:srgbClr val="000000"/>
                  </a:outerShdw>
                </a:effectLst>
                <a:latin typeface="Arial" charset="0"/>
              </a:rPr>
              <a:t>              </a:t>
            </a:r>
            <a:r>
              <a:rPr lang="ru-RU" altLang="ru-RU" sz="2800" b="1" dirty="0" smtClean="0">
                <a:solidFill>
                  <a:schemeClr val="bg1"/>
                </a:solidFill>
                <a:effectLst>
                  <a:outerShdw blurRad="38100" dist="38100" dir="2700000" algn="tl">
                    <a:srgbClr val="000000"/>
                  </a:outerShdw>
                </a:effectLst>
                <a:latin typeface="Arial" charset="0"/>
              </a:rPr>
              <a:t>Воскресенская церковь</a:t>
            </a:r>
            <a:endParaRPr lang="en-US" altLang="ru-RU" sz="2800" b="1" dirty="0">
              <a:solidFill>
                <a:schemeClr val="bg1"/>
              </a:solidFill>
              <a:effectLst>
                <a:outerShdw blurRad="38100" dist="38100" dir="2700000" algn="tl">
                  <a:srgbClr val="000000"/>
                </a:outerShdw>
              </a:effectLst>
              <a:latin typeface="Arial" charset="0"/>
            </a:endParaRPr>
          </a:p>
        </p:txBody>
      </p:sp>
      <p:sp>
        <p:nvSpPr>
          <p:cNvPr id="24581" name="AutoShape 5">
            <a:hlinkClick r:id="rId3" action="ppaction://hlinksldjump"/>
          </p:cNvPr>
          <p:cNvSpPr>
            <a:spLocks noChangeArrowheads="1"/>
          </p:cNvSpPr>
          <p:nvPr/>
        </p:nvSpPr>
        <p:spPr bwMode="auto">
          <a:xfrm>
            <a:off x="7718425" y="6329363"/>
            <a:ext cx="1176338" cy="500062"/>
          </a:xfrm>
          <a:prstGeom prst="leftArrow">
            <a:avLst>
              <a:gd name="adj1" fmla="val 50000"/>
              <a:gd name="adj2" fmla="val 5881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2" name="TextBox 1"/>
          <p:cNvSpPr txBox="1"/>
          <p:nvPr/>
        </p:nvSpPr>
        <p:spPr>
          <a:xfrm>
            <a:off x="5482370" y="2918391"/>
            <a:ext cx="3097515" cy="461665"/>
          </a:xfrm>
          <a:prstGeom prst="rect">
            <a:avLst/>
          </a:prstGeom>
          <a:noFill/>
        </p:spPr>
        <p:txBody>
          <a:bodyPr wrap="none">
            <a:spAutoFit/>
          </a:bodyPr>
          <a:lstStyle/>
          <a:p>
            <a:pPr>
              <a:defRPr/>
            </a:pPr>
            <a:r>
              <a:rPr lang="ru-RU" sz="2400" dirty="0" smtClean="0">
                <a:solidFill>
                  <a:srgbClr val="0774C1"/>
                </a:solidFill>
                <a:latin typeface="Franklin Gothic Medium" panose="020B0603020102020204" pitchFamily="34" charset="0"/>
              </a:rPr>
              <a:t>Соборы и храмы </a:t>
            </a:r>
            <a:r>
              <a:rPr lang="ru-RU" sz="2400" dirty="0">
                <a:solidFill>
                  <a:srgbClr val="0774C1"/>
                </a:solidFill>
                <a:latin typeface="Franklin Gothic Medium" panose="020B0603020102020204" pitchFamily="34" charset="0"/>
              </a:rPr>
              <a:t>100</a:t>
            </a:r>
          </a:p>
        </p:txBody>
      </p:sp>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l="1" t="14728" r="-3626"/>
          <a:stretch/>
        </p:blipFill>
        <p:spPr>
          <a:xfrm>
            <a:off x="387953" y="2158536"/>
            <a:ext cx="3366361" cy="43109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p:bldP spid="2458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spect="1" noChangeArrowheads="1"/>
          </p:cNvSpPr>
          <p:nvPr/>
        </p:nvSpPr>
        <p:spPr bwMode="auto">
          <a:xfrm>
            <a:off x="0" y="0"/>
            <a:ext cx="9144000" cy="6870700"/>
          </a:xfrm>
          <a:prstGeom prst="rect">
            <a:avLst/>
          </a:prstGeom>
          <a:solidFill>
            <a:schemeClr val="accent5">
              <a:lumMod val="60000"/>
              <a:lumOff val="40000"/>
            </a:schemeClr>
          </a:solidFill>
          <a:ln>
            <a:noFill/>
          </a:ln>
          <a:effectLst/>
          <a:extLst/>
        </p:spPr>
        <p:txBody>
          <a:bodyPr wrap="none"/>
          <a:lstStyle/>
          <a:p>
            <a:pPr algn="r">
              <a:defRPr/>
            </a:pPr>
            <a:r>
              <a:rPr lang="ru-RU" altLang="ru-RU" sz="2400" b="1" dirty="0">
                <a:effectLst>
                  <a:outerShdw blurRad="38100" dist="38100" dir="2700000" algn="tl">
                    <a:srgbClr val="000000"/>
                  </a:outerShdw>
                </a:effectLst>
                <a:latin typeface="Arial" charset="0"/>
              </a:rPr>
              <a:t>На пологом спуске к </a:t>
            </a:r>
            <a:r>
              <a:rPr lang="ru-RU" altLang="ru-RU" sz="2400" b="1" dirty="0" err="1">
                <a:effectLst>
                  <a:outerShdw blurRad="38100" dist="38100" dir="2700000" algn="tl">
                    <a:srgbClr val="000000"/>
                  </a:outerShdw>
                </a:effectLst>
                <a:latin typeface="Arial" charset="0"/>
              </a:rPr>
              <a:t>Свияге</a:t>
            </a:r>
            <a:r>
              <a:rPr lang="ru-RU" altLang="ru-RU" sz="2400" b="1" dirty="0">
                <a:effectLst>
                  <a:outerShdw blurRad="38100" dist="38100" dir="2700000" algn="tl">
                    <a:srgbClr val="000000"/>
                  </a:outerShdw>
                </a:effectLst>
                <a:latin typeface="Arial" charset="0"/>
              </a:rPr>
              <a:t> </a:t>
            </a:r>
            <a:r>
              <a:rPr lang="ru-RU" altLang="ru-RU" sz="2400" b="1" dirty="0" smtClean="0">
                <a:effectLst>
                  <a:outerShdw blurRad="38100" dist="38100" dir="2700000" algn="tl">
                    <a:srgbClr val="000000"/>
                  </a:outerShdw>
                </a:effectLst>
                <a:latin typeface="Arial" charset="0"/>
              </a:rPr>
              <a:t>- </a:t>
            </a:r>
            <a:r>
              <a:rPr lang="ru-RU" altLang="ru-RU" sz="2400" b="1" dirty="0">
                <a:effectLst>
                  <a:outerShdw blurRad="38100" dist="38100" dir="2700000" algn="tl">
                    <a:srgbClr val="000000"/>
                  </a:outerShdw>
                </a:effectLst>
                <a:latin typeface="Arial" charset="0"/>
              </a:rPr>
              <a:t>одной из трех рек </a:t>
            </a:r>
            <a:endParaRPr lang="ru-RU" altLang="ru-RU" sz="2400" b="1" dirty="0" smtClean="0">
              <a:effectLst>
                <a:outerShdw blurRad="38100" dist="38100" dir="2700000" algn="tl">
                  <a:srgbClr val="000000"/>
                </a:outerShdw>
              </a:effectLst>
              <a:latin typeface="Arial" charset="0"/>
            </a:endParaRPr>
          </a:p>
          <a:p>
            <a:pPr algn="r">
              <a:defRPr/>
            </a:pPr>
            <a:r>
              <a:rPr lang="ru-RU" altLang="ru-RU" sz="2400" b="1" dirty="0" smtClean="0">
                <a:effectLst>
                  <a:outerShdw blurRad="38100" dist="38100" dir="2700000" algn="tl">
                    <a:srgbClr val="000000"/>
                  </a:outerShdw>
                </a:effectLst>
                <a:latin typeface="Arial" charset="0"/>
              </a:rPr>
              <a:t>города, среди </a:t>
            </a:r>
            <a:r>
              <a:rPr lang="ru-RU" altLang="ru-RU" sz="2400" b="1" dirty="0">
                <a:effectLst>
                  <a:outerShdw blurRad="38100" dist="38100" dir="2700000" algn="tl">
                    <a:srgbClr val="000000"/>
                  </a:outerShdw>
                </a:effectLst>
                <a:latin typeface="Arial" charset="0"/>
              </a:rPr>
              <a:t>зелени деревьев</a:t>
            </a:r>
            <a:r>
              <a:rPr lang="ru-RU" altLang="ru-RU" sz="2400" b="1" dirty="0" smtClean="0">
                <a:effectLst>
                  <a:outerShdw blurRad="38100" dist="38100" dir="2700000" algn="tl">
                    <a:srgbClr val="000000"/>
                  </a:outerShdw>
                </a:effectLst>
                <a:latin typeface="Arial" charset="0"/>
              </a:rPr>
              <a:t>,</a:t>
            </a:r>
          </a:p>
          <a:p>
            <a:pPr algn="r">
              <a:defRPr/>
            </a:pPr>
            <a:r>
              <a:rPr lang="ru-RU" altLang="ru-RU" sz="2400" b="1" dirty="0" smtClean="0">
                <a:effectLst>
                  <a:outerShdw blurRad="38100" dist="38100" dir="2700000" algn="tl">
                    <a:srgbClr val="000000"/>
                  </a:outerShdw>
                </a:effectLst>
                <a:latin typeface="Arial" charset="0"/>
              </a:rPr>
              <a:t> </a:t>
            </a:r>
            <a:r>
              <a:rPr lang="ru-RU" altLang="ru-RU" sz="2400" b="1" dirty="0">
                <a:effectLst>
                  <a:outerShdw blurRad="38100" dist="38100" dir="2700000" algn="tl">
                    <a:srgbClr val="000000"/>
                  </a:outerShdw>
                </a:effectLst>
                <a:latin typeface="Arial" charset="0"/>
              </a:rPr>
              <a:t>возвышается небольшой деревянный храм. </a:t>
            </a:r>
            <a:endParaRPr lang="ru-RU" altLang="ru-RU" sz="2400" b="1" dirty="0" smtClean="0">
              <a:effectLst>
                <a:outerShdw blurRad="38100" dist="38100" dir="2700000" algn="tl">
                  <a:srgbClr val="000000"/>
                </a:outerShdw>
              </a:effectLst>
              <a:latin typeface="Arial" charset="0"/>
            </a:endParaRPr>
          </a:p>
          <a:p>
            <a:pPr algn="r">
              <a:defRPr/>
            </a:pPr>
            <a:r>
              <a:rPr lang="ru-RU" altLang="ru-RU" sz="2400" b="1" dirty="0" smtClean="0">
                <a:effectLst>
                  <a:outerShdw blurRad="38100" dist="38100" dir="2700000" algn="tl">
                    <a:srgbClr val="000000"/>
                  </a:outerShdw>
                </a:effectLst>
                <a:latin typeface="Arial" charset="0"/>
              </a:rPr>
              <a:t>Его </a:t>
            </a:r>
            <a:r>
              <a:rPr lang="ru-RU" altLang="ru-RU" sz="2400" b="1" dirty="0">
                <a:effectLst>
                  <a:outerShdw blurRad="38100" dist="38100" dir="2700000" algn="tl">
                    <a:srgbClr val="000000"/>
                  </a:outerShdw>
                </a:effectLst>
                <a:latin typeface="Arial" charset="0"/>
              </a:rPr>
              <a:t>строительство было начато </a:t>
            </a:r>
            <a:endParaRPr lang="ru-RU" altLang="ru-RU" sz="2400" b="1" dirty="0" smtClean="0">
              <a:effectLst>
                <a:outerShdw blurRad="38100" dist="38100" dir="2700000" algn="tl">
                  <a:srgbClr val="000000"/>
                </a:outerShdw>
              </a:effectLst>
              <a:latin typeface="Arial" charset="0"/>
            </a:endParaRPr>
          </a:p>
          <a:p>
            <a:pPr algn="r">
              <a:defRPr/>
            </a:pPr>
            <a:r>
              <a:rPr lang="ru-RU" altLang="ru-RU" sz="2400" b="1" dirty="0" smtClean="0">
                <a:effectLst>
                  <a:outerShdw blurRad="38100" dist="38100" dir="2700000" algn="tl">
                    <a:srgbClr val="000000"/>
                  </a:outerShdw>
                </a:effectLst>
                <a:latin typeface="Arial" charset="0"/>
              </a:rPr>
              <a:t>в </a:t>
            </a:r>
            <a:r>
              <a:rPr lang="ru-RU" altLang="ru-RU" sz="2400" b="1" dirty="0">
                <a:effectLst>
                  <a:outerShdw blurRad="38100" dist="38100" dir="2700000" algn="tl">
                    <a:srgbClr val="000000"/>
                  </a:outerShdw>
                </a:effectLst>
                <a:latin typeface="Arial" charset="0"/>
              </a:rPr>
              <a:t>день Рождества Иоанна Крестителя </a:t>
            </a:r>
            <a:endParaRPr lang="ru-RU" altLang="ru-RU" sz="2400" b="1" dirty="0" smtClean="0">
              <a:effectLst>
                <a:outerShdw blurRad="38100" dist="38100" dir="2700000" algn="tl">
                  <a:srgbClr val="000000"/>
                </a:outerShdw>
              </a:effectLst>
              <a:latin typeface="Arial" charset="0"/>
            </a:endParaRPr>
          </a:p>
          <a:p>
            <a:pPr algn="r">
              <a:defRPr/>
            </a:pPr>
            <a:r>
              <a:rPr lang="ru-RU" altLang="ru-RU" sz="2400" b="1" dirty="0" smtClean="0">
                <a:effectLst>
                  <a:outerShdw blurRad="38100" dist="38100" dir="2700000" algn="tl">
                    <a:srgbClr val="000000"/>
                  </a:outerShdw>
                </a:effectLst>
                <a:latin typeface="Arial" charset="0"/>
              </a:rPr>
              <a:t>освящение </a:t>
            </a:r>
            <a:r>
              <a:rPr lang="ru-RU" altLang="ru-RU" sz="2400" b="1" dirty="0">
                <a:effectLst>
                  <a:outerShdw blurRad="38100" dist="38100" dir="2700000" algn="tl">
                    <a:srgbClr val="000000"/>
                  </a:outerShdw>
                </a:effectLst>
                <a:latin typeface="Arial" charset="0"/>
              </a:rPr>
              <a:t>состоялось в праздник </a:t>
            </a:r>
            <a:endParaRPr lang="ru-RU" altLang="ru-RU" sz="2400" b="1" dirty="0" smtClean="0">
              <a:effectLst>
                <a:outerShdw blurRad="38100" dist="38100" dir="2700000" algn="tl">
                  <a:srgbClr val="000000"/>
                </a:outerShdw>
              </a:effectLst>
              <a:latin typeface="Arial" charset="0"/>
            </a:endParaRPr>
          </a:p>
          <a:p>
            <a:pPr algn="r">
              <a:defRPr/>
            </a:pPr>
            <a:r>
              <a:rPr lang="ru-RU" altLang="ru-RU" sz="2400" b="1" dirty="0" smtClean="0">
                <a:effectLst>
                  <a:outerShdw blurRad="38100" dist="38100" dir="2700000" algn="tl">
                    <a:srgbClr val="000000"/>
                  </a:outerShdw>
                </a:effectLst>
                <a:latin typeface="Arial" charset="0"/>
              </a:rPr>
              <a:t>Благовещения </a:t>
            </a:r>
            <a:r>
              <a:rPr lang="ru-RU" altLang="ru-RU" sz="2400" b="1" dirty="0">
                <a:effectLst>
                  <a:outerShdw blurRad="38100" dist="38100" dir="2700000" algn="tl">
                    <a:srgbClr val="000000"/>
                  </a:outerShdw>
                </a:effectLst>
                <a:latin typeface="Arial" charset="0"/>
              </a:rPr>
              <a:t>Пресвятой </a:t>
            </a:r>
            <a:r>
              <a:rPr lang="ru-RU" altLang="ru-RU" sz="2400" b="1" dirty="0" smtClean="0">
                <a:effectLst>
                  <a:outerShdw blurRad="38100" dist="38100" dir="2700000" algn="tl">
                    <a:srgbClr val="000000"/>
                  </a:outerShdw>
                </a:effectLst>
                <a:latin typeface="Arial" charset="0"/>
              </a:rPr>
              <a:t>Богородицы.</a:t>
            </a:r>
          </a:p>
          <a:p>
            <a:pPr algn="r">
              <a:defRPr/>
            </a:pPr>
            <a:r>
              <a:rPr lang="ru-RU" altLang="ru-RU" sz="2400" b="1" dirty="0" smtClean="0">
                <a:effectLst>
                  <a:outerShdw blurRad="38100" dist="38100" dir="2700000" algn="tl">
                    <a:srgbClr val="000000"/>
                  </a:outerShdw>
                </a:effectLst>
                <a:latin typeface="Arial" charset="0"/>
              </a:rPr>
              <a:t>О каком храме идет речь?</a:t>
            </a:r>
            <a:endParaRPr lang="en-US" altLang="ru-RU" sz="2400" b="1" dirty="0">
              <a:effectLst>
                <a:outerShdw blurRad="38100" dist="38100" dir="2700000" algn="tl">
                  <a:srgbClr val="000000"/>
                </a:outerShdw>
              </a:effectLst>
              <a:latin typeface="Arial" charset="0"/>
            </a:endParaRPr>
          </a:p>
        </p:txBody>
      </p:sp>
      <p:sp>
        <p:nvSpPr>
          <p:cNvPr id="25603" name="Rectangle 3"/>
          <p:cNvSpPr>
            <a:spLocks noChangeAspect="1" noChangeArrowheads="1"/>
          </p:cNvSpPr>
          <p:nvPr/>
        </p:nvSpPr>
        <p:spPr bwMode="auto">
          <a:xfrm>
            <a:off x="0" y="3429000"/>
            <a:ext cx="9144000" cy="3427413"/>
          </a:xfrm>
          <a:prstGeom prst="rect">
            <a:avLst/>
          </a:prstGeom>
          <a:solidFill>
            <a:schemeClr val="accent5">
              <a:lumMod val="60000"/>
              <a:lumOff val="40000"/>
            </a:schemeClr>
          </a:solidFill>
          <a:ln>
            <a:noFill/>
          </a:ln>
          <a:effectLst/>
          <a:extLst/>
        </p:spPr>
        <p:txBody>
          <a:bodyPr wrap="none" anchor="ctr"/>
          <a:lstStyle/>
          <a:p>
            <a:pPr algn="ctr">
              <a:defRPr/>
            </a:pPr>
            <a:endParaRPr lang="ru-RU" altLang="ru-RU" sz="4000" b="1" dirty="0">
              <a:solidFill>
                <a:schemeClr val="bg1"/>
              </a:solidFill>
              <a:effectLst>
                <a:outerShdw blurRad="38100" dist="38100" dir="2700000" algn="tl">
                  <a:srgbClr val="000000"/>
                </a:outerShdw>
              </a:effectLst>
              <a:latin typeface="Arial" charset="0"/>
            </a:endParaRPr>
          </a:p>
          <a:p>
            <a:pPr algn="ctr">
              <a:defRPr/>
            </a:pPr>
            <a:r>
              <a:rPr lang="ru-RU" altLang="ru-RU" sz="4000" b="1" dirty="0">
                <a:solidFill>
                  <a:schemeClr val="bg1"/>
                </a:solidFill>
                <a:effectLst>
                  <a:outerShdw blurRad="38100" dist="38100" dir="2700000" algn="tl">
                    <a:srgbClr val="000000"/>
                  </a:outerShdw>
                </a:effectLst>
                <a:latin typeface="Arial" charset="0"/>
              </a:rPr>
              <a:t>           </a:t>
            </a:r>
            <a:r>
              <a:rPr lang="ru-RU" altLang="ru-RU" sz="4000" b="1" dirty="0" smtClean="0">
                <a:solidFill>
                  <a:schemeClr val="bg1"/>
                </a:solidFill>
                <a:effectLst>
                  <a:outerShdw blurRad="38100" dist="38100" dir="2700000" algn="tl">
                    <a:srgbClr val="000000"/>
                  </a:outerShdw>
                </a:effectLst>
                <a:latin typeface="Arial" charset="0"/>
              </a:rPr>
              <a:t>       </a:t>
            </a:r>
          </a:p>
          <a:p>
            <a:pPr algn="ctr">
              <a:defRPr/>
            </a:pPr>
            <a:endParaRPr lang="ru-RU" altLang="ru-RU" sz="4000" b="1" dirty="0">
              <a:solidFill>
                <a:schemeClr val="bg1"/>
              </a:solidFill>
              <a:effectLst>
                <a:outerShdw blurRad="38100" dist="38100" dir="2700000" algn="tl">
                  <a:srgbClr val="000000"/>
                </a:outerShdw>
              </a:effectLst>
              <a:latin typeface="Arial" charset="0"/>
            </a:endParaRPr>
          </a:p>
          <a:p>
            <a:pPr algn="ctr">
              <a:defRPr/>
            </a:pPr>
            <a:endParaRPr lang="ru-RU" altLang="ru-RU" sz="4000" b="1" dirty="0">
              <a:solidFill>
                <a:schemeClr val="bg1"/>
              </a:solidFill>
              <a:effectLst>
                <a:outerShdw blurRad="38100" dist="38100" dir="2700000" algn="tl">
                  <a:srgbClr val="000000"/>
                </a:outerShdw>
              </a:effectLst>
              <a:latin typeface="Arial" charset="0"/>
            </a:endParaRPr>
          </a:p>
          <a:p>
            <a:pPr algn="ctr">
              <a:defRPr/>
            </a:pPr>
            <a:r>
              <a:rPr lang="ru-RU" altLang="ru-RU" sz="4000" b="1" dirty="0" smtClean="0">
                <a:solidFill>
                  <a:schemeClr val="bg1"/>
                </a:solidFill>
                <a:effectLst>
                  <a:outerShdw blurRad="38100" dist="38100" dir="2700000" algn="tl">
                    <a:srgbClr val="000000"/>
                  </a:outerShdw>
                </a:effectLst>
                <a:latin typeface="Arial" charset="0"/>
              </a:rPr>
              <a:t>Всесвятский храм</a:t>
            </a:r>
            <a:endParaRPr lang="en-US" altLang="ru-RU" sz="4000" b="1" dirty="0">
              <a:solidFill>
                <a:schemeClr val="bg1"/>
              </a:solidFill>
              <a:effectLst>
                <a:outerShdw blurRad="38100" dist="38100" dir="2700000" algn="tl">
                  <a:srgbClr val="000000"/>
                </a:outerShdw>
              </a:effectLst>
              <a:latin typeface="Arial" charset="0"/>
            </a:endParaRPr>
          </a:p>
        </p:txBody>
      </p:sp>
      <p:sp>
        <p:nvSpPr>
          <p:cNvPr id="25604" name="Rectangle 4"/>
          <p:cNvSpPr>
            <a:spLocks noChangeArrowheads="1"/>
          </p:cNvSpPr>
          <p:nvPr/>
        </p:nvSpPr>
        <p:spPr bwMode="auto">
          <a:xfrm>
            <a:off x="0" y="1398588"/>
            <a:ext cx="3381375"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ru-RU" sz="2400" dirty="0" smtClean="0">
                <a:solidFill>
                  <a:srgbClr val="0774C1"/>
                </a:solidFill>
                <a:latin typeface="Franklin Gothic Medium" panose="020B0603020102020204" pitchFamily="34" charset="0"/>
              </a:rPr>
              <a:t>Соборы и храмы 200</a:t>
            </a:r>
            <a:endParaRPr lang="ru-RU" sz="2400" dirty="0">
              <a:solidFill>
                <a:srgbClr val="0774C1"/>
              </a:solidFill>
              <a:latin typeface="Franklin Gothic Medium" panose="020B0603020102020204" pitchFamily="34" charset="0"/>
            </a:endParaRPr>
          </a:p>
        </p:txBody>
      </p:sp>
      <p:sp>
        <p:nvSpPr>
          <p:cNvPr id="25605" name="AutoShape 5">
            <a:hlinkClick r:id="rId3" action="ppaction://hlinksldjump"/>
          </p:cNvPr>
          <p:cNvSpPr>
            <a:spLocks noChangeArrowheads="1"/>
          </p:cNvSpPr>
          <p:nvPr/>
        </p:nvSpPr>
        <p:spPr bwMode="auto">
          <a:xfrm>
            <a:off x="7718425" y="6329363"/>
            <a:ext cx="1176338" cy="500062"/>
          </a:xfrm>
          <a:prstGeom prst="leftArrow">
            <a:avLst>
              <a:gd name="adj1" fmla="val 50000"/>
              <a:gd name="adj2" fmla="val 5881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pic>
        <p:nvPicPr>
          <p:cNvPr id="2" name="Рисунок 1"/>
          <p:cNvPicPr>
            <a:picLocks noChangeAspect="1"/>
          </p:cNvPicPr>
          <p:nvPr/>
        </p:nvPicPr>
        <p:blipFill rotWithShape="1">
          <a:blip r:embed="rId4">
            <a:extLst>
              <a:ext uri="{28A0092B-C50C-407E-A947-70E740481C1C}">
                <a14:useLocalDpi xmlns:a14="http://schemas.microsoft.com/office/drawing/2010/main" val="0"/>
              </a:ext>
            </a:extLst>
          </a:blip>
          <a:srcRect l="17102" t="9043"/>
          <a:stretch/>
        </p:blipFill>
        <p:spPr>
          <a:xfrm>
            <a:off x="413239" y="2778368"/>
            <a:ext cx="4413738" cy="3223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605"/>
                                        </p:tgtEl>
                                        <p:attrNameLst>
                                          <p:attrName>style.visibility</p:attrName>
                                        </p:attrNameLst>
                                      </p:cBhvr>
                                      <p:to>
                                        <p:strVal val="visible"/>
                                      </p:to>
                                    </p:set>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P spid="2560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72" name="Rectangle 124"/>
          <p:cNvSpPr>
            <a:spLocks noChangeArrowheads="1"/>
          </p:cNvSpPr>
          <p:nvPr/>
        </p:nvSpPr>
        <p:spPr bwMode="auto">
          <a:xfrm>
            <a:off x="3730625" y="3338513"/>
            <a:ext cx="3322638" cy="226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075" name="Rectangle 119"/>
          <p:cNvSpPr>
            <a:spLocks noChangeArrowheads="1"/>
          </p:cNvSpPr>
          <p:nvPr/>
        </p:nvSpPr>
        <p:spPr bwMode="auto">
          <a:xfrm>
            <a:off x="465138" y="160338"/>
            <a:ext cx="1581150" cy="731837"/>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076" name="Rectangle 120"/>
          <p:cNvSpPr>
            <a:spLocks noChangeArrowheads="1"/>
          </p:cNvSpPr>
          <p:nvPr/>
        </p:nvSpPr>
        <p:spPr bwMode="auto">
          <a:xfrm>
            <a:off x="2702139" y="158628"/>
            <a:ext cx="1581150" cy="731837"/>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077" name="Rectangle 121"/>
          <p:cNvSpPr>
            <a:spLocks noChangeArrowheads="1"/>
          </p:cNvSpPr>
          <p:nvPr/>
        </p:nvSpPr>
        <p:spPr bwMode="auto">
          <a:xfrm>
            <a:off x="4823252" y="163850"/>
            <a:ext cx="1581150" cy="731838"/>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078" name="Rectangle 122"/>
          <p:cNvSpPr>
            <a:spLocks noChangeArrowheads="1"/>
          </p:cNvSpPr>
          <p:nvPr/>
        </p:nvSpPr>
        <p:spPr bwMode="auto">
          <a:xfrm>
            <a:off x="7011133" y="166688"/>
            <a:ext cx="1581150" cy="731837"/>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080" name="Rectangle 94"/>
          <p:cNvSpPr>
            <a:spLocks noChangeArrowheads="1"/>
          </p:cNvSpPr>
          <p:nvPr/>
        </p:nvSpPr>
        <p:spPr bwMode="auto">
          <a:xfrm>
            <a:off x="2702139" y="2264967"/>
            <a:ext cx="1581150" cy="10509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081" name="Rectangle 95"/>
          <p:cNvSpPr>
            <a:spLocks noChangeArrowheads="1"/>
          </p:cNvSpPr>
          <p:nvPr/>
        </p:nvSpPr>
        <p:spPr bwMode="auto">
          <a:xfrm>
            <a:off x="4826852" y="4506791"/>
            <a:ext cx="1581150" cy="10509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082" name="Rectangle 96"/>
          <p:cNvSpPr>
            <a:spLocks noChangeArrowheads="1"/>
          </p:cNvSpPr>
          <p:nvPr/>
        </p:nvSpPr>
        <p:spPr bwMode="auto">
          <a:xfrm>
            <a:off x="7004783" y="1133354"/>
            <a:ext cx="1581150" cy="10509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083" name="Rectangle 97"/>
          <p:cNvSpPr>
            <a:spLocks noChangeArrowheads="1"/>
          </p:cNvSpPr>
          <p:nvPr/>
        </p:nvSpPr>
        <p:spPr bwMode="auto">
          <a:xfrm>
            <a:off x="471488" y="4516438"/>
            <a:ext cx="1581150" cy="10509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086" name="Rectangle 100"/>
          <p:cNvSpPr>
            <a:spLocks noChangeArrowheads="1"/>
          </p:cNvSpPr>
          <p:nvPr/>
        </p:nvSpPr>
        <p:spPr bwMode="auto">
          <a:xfrm>
            <a:off x="7006737" y="5716219"/>
            <a:ext cx="1581150" cy="10509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087" name="Rectangle 101"/>
          <p:cNvSpPr>
            <a:spLocks noChangeArrowheads="1"/>
          </p:cNvSpPr>
          <p:nvPr/>
        </p:nvSpPr>
        <p:spPr bwMode="auto">
          <a:xfrm>
            <a:off x="4808293" y="5716220"/>
            <a:ext cx="1581150" cy="10509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088" name="Rectangle 102"/>
          <p:cNvSpPr>
            <a:spLocks noChangeArrowheads="1"/>
          </p:cNvSpPr>
          <p:nvPr/>
        </p:nvSpPr>
        <p:spPr bwMode="auto">
          <a:xfrm>
            <a:off x="2702139" y="5700835"/>
            <a:ext cx="1581150" cy="10509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089" name="Rectangle 103"/>
          <p:cNvSpPr>
            <a:spLocks noChangeArrowheads="1"/>
          </p:cNvSpPr>
          <p:nvPr/>
        </p:nvSpPr>
        <p:spPr bwMode="auto">
          <a:xfrm>
            <a:off x="502259" y="5719394"/>
            <a:ext cx="1581150" cy="10509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090" name="Rectangle 104"/>
          <p:cNvSpPr>
            <a:spLocks noChangeArrowheads="1"/>
          </p:cNvSpPr>
          <p:nvPr/>
        </p:nvSpPr>
        <p:spPr bwMode="auto">
          <a:xfrm>
            <a:off x="7006737" y="4506791"/>
            <a:ext cx="1581150" cy="10509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092" name="Rectangle 106"/>
          <p:cNvSpPr>
            <a:spLocks noChangeArrowheads="1"/>
          </p:cNvSpPr>
          <p:nvPr/>
        </p:nvSpPr>
        <p:spPr bwMode="auto">
          <a:xfrm>
            <a:off x="2702139" y="4506791"/>
            <a:ext cx="1581150" cy="10509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093" name="Rectangle 107"/>
          <p:cNvSpPr>
            <a:spLocks noChangeArrowheads="1"/>
          </p:cNvSpPr>
          <p:nvPr/>
        </p:nvSpPr>
        <p:spPr bwMode="auto">
          <a:xfrm>
            <a:off x="471488" y="3384550"/>
            <a:ext cx="1581150" cy="10509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094" name="Rectangle 109"/>
          <p:cNvSpPr>
            <a:spLocks noChangeArrowheads="1"/>
          </p:cNvSpPr>
          <p:nvPr/>
        </p:nvSpPr>
        <p:spPr bwMode="auto">
          <a:xfrm>
            <a:off x="471488" y="1141413"/>
            <a:ext cx="1581150" cy="10509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095" name="Rectangle 108"/>
          <p:cNvSpPr>
            <a:spLocks noChangeArrowheads="1"/>
          </p:cNvSpPr>
          <p:nvPr/>
        </p:nvSpPr>
        <p:spPr bwMode="auto">
          <a:xfrm>
            <a:off x="471488" y="2257425"/>
            <a:ext cx="1581150" cy="10509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096" name="Rectangle 110"/>
          <p:cNvSpPr>
            <a:spLocks noChangeArrowheads="1"/>
          </p:cNvSpPr>
          <p:nvPr/>
        </p:nvSpPr>
        <p:spPr bwMode="auto">
          <a:xfrm>
            <a:off x="2702139" y="3403600"/>
            <a:ext cx="1581150" cy="10509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097" name="Rectangle 111"/>
          <p:cNvSpPr>
            <a:spLocks noChangeArrowheads="1"/>
          </p:cNvSpPr>
          <p:nvPr/>
        </p:nvSpPr>
        <p:spPr bwMode="auto">
          <a:xfrm>
            <a:off x="2702139" y="1141413"/>
            <a:ext cx="1581150" cy="10509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098" name="Rectangle 112"/>
          <p:cNvSpPr>
            <a:spLocks noChangeArrowheads="1"/>
          </p:cNvSpPr>
          <p:nvPr/>
        </p:nvSpPr>
        <p:spPr bwMode="auto">
          <a:xfrm>
            <a:off x="4812688" y="3375696"/>
            <a:ext cx="1581150" cy="10509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099" name="Rectangle 113"/>
          <p:cNvSpPr>
            <a:spLocks noChangeArrowheads="1"/>
          </p:cNvSpPr>
          <p:nvPr/>
        </p:nvSpPr>
        <p:spPr bwMode="auto">
          <a:xfrm>
            <a:off x="4808293" y="2249485"/>
            <a:ext cx="1581150" cy="10509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100" name="Rectangle 114"/>
          <p:cNvSpPr>
            <a:spLocks noChangeArrowheads="1"/>
          </p:cNvSpPr>
          <p:nvPr/>
        </p:nvSpPr>
        <p:spPr bwMode="auto">
          <a:xfrm>
            <a:off x="4808293" y="1132560"/>
            <a:ext cx="1581150" cy="10509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101" name="Rectangle 115"/>
          <p:cNvSpPr>
            <a:spLocks noChangeArrowheads="1"/>
          </p:cNvSpPr>
          <p:nvPr/>
        </p:nvSpPr>
        <p:spPr bwMode="auto">
          <a:xfrm>
            <a:off x="7004783" y="3384550"/>
            <a:ext cx="1581150" cy="10509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102" name="Rectangle 116"/>
          <p:cNvSpPr>
            <a:spLocks noChangeArrowheads="1"/>
          </p:cNvSpPr>
          <p:nvPr/>
        </p:nvSpPr>
        <p:spPr bwMode="auto">
          <a:xfrm>
            <a:off x="7004783" y="2259013"/>
            <a:ext cx="1581150" cy="10509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2112" name="Rectangle 64"/>
          <p:cNvSpPr>
            <a:spLocks noChangeAspect="1" noChangeArrowheads="1"/>
          </p:cNvSpPr>
          <p:nvPr/>
        </p:nvSpPr>
        <p:spPr bwMode="auto">
          <a:xfrm>
            <a:off x="471488" y="1141413"/>
            <a:ext cx="1581150" cy="1052512"/>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en-US" altLang="ru-RU" sz="3200" b="1" dirty="0">
                <a:solidFill>
                  <a:schemeClr val="bg1"/>
                </a:solidFill>
                <a:effectLst>
                  <a:outerShdw blurRad="38100" dist="38100" dir="2700000" algn="tl">
                    <a:srgbClr val="000000"/>
                  </a:outerShdw>
                </a:effectLst>
                <a:latin typeface="Arial" charset="0"/>
                <a:hlinkClick r:id="rId5" action="ppaction://hlinksldjump"/>
              </a:rPr>
              <a:t>100</a:t>
            </a:r>
            <a:endParaRPr lang="en-US" altLang="ru-RU" sz="3200" b="1" dirty="0">
              <a:solidFill>
                <a:schemeClr val="bg1"/>
              </a:solidFill>
              <a:effectLst>
                <a:outerShdw blurRad="38100" dist="38100" dir="2700000" algn="tl">
                  <a:srgbClr val="000000"/>
                </a:outerShdw>
              </a:effectLst>
              <a:latin typeface="Arial" charset="0"/>
            </a:endParaRPr>
          </a:p>
        </p:txBody>
      </p:sp>
      <p:sp>
        <p:nvSpPr>
          <p:cNvPr id="2114" name="Rectangle 66"/>
          <p:cNvSpPr>
            <a:spLocks noChangeAspect="1" noChangeArrowheads="1"/>
          </p:cNvSpPr>
          <p:nvPr/>
        </p:nvSpPr>
        <p:spPr bwMode="auto">
          <a:xfrm>
            <a:off x="471488" y="2257425"/>
            <a:ext cx="1581150" cy="1052513"/>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en-US" altLang="ru-RU" sz="3200" b="1">
                <a:solidFill>
                  <a:schemeClr val="bg1"/>
                </a:solidFill>
                <a:effectLst>
                  <a:outerShdw blurRad="38100" dist="38100" dir="2700000" algn="tl">
                    <a:srgbClr val="000000"/>
                  </a:outerShdw>
                </a:effectLst>
                <a:latin typeface="Arial" charset="0"/>
                <a:hlinkClick r:id="rId6" action="ppaction://hlinksldjump"/>
              </a:rPr>
              <a:t>200</a:t>
            </a:r>
            <a:endParaRPr lang="en-US" altLang="ru-RU" sz="3200" b="1">
              <a:solidFill>
                <a:schemeClr val="bg1"/>
              </a:solidFill>
              <a:effectLst>
                <a:outerShdw blurRad="38100" dist="38100" dir="2700000" algn="tl">
                  <a:srgbClr val="000000"/>
                </a:outerShdw>
              </a:effectLst>
              <a:latin typeface="Arial" charset="0"/>
            </a:endParaRPr>
          </a:p>
        </p:txBody>
      </p:sp>
      <p:sp>
        <p:nvSpPr>
          <p:cNvPr id="2115" name="Rectangle 67"/>
          <p:cNvSpPr>
            <a:spLocks noChangeAspect="1" noChangeArrowheads="1"/>
          </p:cNvSpPr>
          <p:nvPr/>
        </p:nvSpPr>
        <p:spPr bwMode="auto">
          <a:xfrm>
            <a:off x="471488" y="3384550"/>
            <a:ext cx="1581150" cy="1052513"/>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en-US" altLang="ru-RU" sz="3200" b="1" dirty="0">
                <a:solidFill>
                  <a:schemeClr val="bg1"/>
                </a:solidFill>
                <a:effectLst>
                  <a:outerShdw blurRad="38100" dist="38100" dir="2700000" algn="tl">
                    <a:srgbClr val="000000"/>
                  </a:outerShdw>
                </a:effectLst>
                <a:latin typeface="Arial" charset="0"/>
                <a:hlinkClick r:id="rId7" action="ppaction://hlinksldjump"/>
              </a:rPr>
              <a:t>300</a:t>
            </a:r>
            <a:endParaRPr lang="en-US" altLang="ru-RU" sz="3200" b="1" dirty="0">
              <a:solidFill>
                <a:schemeClr val="bg1"/>
              </a:solidFill>
              <a:effectLst>
                <a:outerShdw blurRad="38100" dist="38100" dir="2700000" algn="tl">
                  <a:srgbClr val="000000"/>
                </a:outerShdw>
              </a:effectLst>
              <a:latin typeface="Arial" charset="0"/>
            </a:endParaRPr>
          </a:p>
        </p:txBody>
      </p:sp>
      <p:sp>
        <p:nvSpPr>
          <p:cNvPr id="2116" name="Rectangle 68"/>
          <p:cNvSpPr>
            <a:spLocks noChangeAspect="1" noChangeArrowheads="1"/>
          </p:cNvSpPr>
          <p:nvPr/>
        </p:nvSpPr>
        <p:spPr bwMode="auto">
          <a:xfrm>
            <a:off x="471488" y="4516438"/>
            <a:ext cx="1581150" cy="1052512"/>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en-US" altLang="ru-RU" sz="3200" b="1">
                <a:solidFill>
                  <a:schemeClr val="bg1"/>
                </a:solidFill>
                <a:effectLst>
                  <a:outerShdw blurRad="38100" dist="38100" dir="2700000" algn="tl">
                    <a:srgbClr val="000000"/>
                  </a:outerShdw>
                </a:effectLst>
                <a:latin typeface="Arial" charset="0"/>
                <a:hlinkClick r:id="rId8" action="ppaction://hlinksldjump"/>
              </a:rPr>
              <a:t>400</a:t>
            </a:r>
            <a:endParaRPr lang="en-US" altLang="ru-RU" sz="3200" b="1">
              <a:solidFill>
                <a:schemeClr val="bg1"/>
              </a:solidFill>
              <a:effectLst>
                <a:outerShdw blurRad="38100" dist="38100" dir="2700000" algn="tl">
                  <a:srgbClr val="000000"/>
                </a:outerShdw>
              </a:effectLst>
              <a:latin typeface="Arial" charset="0"/>
            </a:endParaRPr>
          </a:p>
        </p:txBody>
      </p:sp>
      <p:sp>
        <p:nvSpPr>
          <p:cNvPr id="2117" name="Rectangle 69"/>
          <p:cNvSpPr>
            <a:spLocks noChangeAspect="1" noChangeArrowheads="1"/>
          </p:cNvSpPr>
          <p:nvPr/>
        </p:nvSpPr>
        <p:spPr bwMode="auto">
          <a:xfrm>
            <a:off x="502259" y="5714630"/>
            <a:ext cx="1581150" cy="1052513"/>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en-US" altLang="ru-RU" sz="3200" b="1">
                <a:solidFill>
                  <a:schemeClr val="bg1"/>
                </a:solidFill>
                <a:effectLst>
                  <a:outerShdw blurRad="38100" dist="38100" dir="2700000" algn="tl">
                    <a:srgbClr val="000000"/>
                  </a:outerShdw>
                </a:effectLst>
                <a:latin typeface="Arial" charset="0"/>
                <a:hlinkClick r:id="rId9" action="ppaction://hlinksldjump"/>
              </a:rPr>
              <a:t>500</a:t>
            </a:r>
            <a:endParaRPr lang="en-US" altLang="ru-RU" sz="3200" b="1">
              <a:solidFill>
                <a:schemeClr val="bg1"/>
              </a:solidFill>
              <a:effectLst>
                <a:outerShdw blurRad="38100" dist="38100" dir="2700000" algn="tl">
                  <a:srgbClr val="000000"/>
                </a:outerShdw>
              </a:effectLst>
              <a:latin typeface="Arial" charset="0"/>
            </a:endParaRPr>
          </a:p>
        </p:txBody>
      </p:sp>
      <p:sp>
        <p:nvSpPr>
          <p:cNvPr id="2118" name="Rectangle 70"/>
          <p:cNvSpPr>
            <a:spLocks noChangeAspect="1" noChangeArrowheads="1"/>
          </p:cNvSpPr>
          <p:nvPr/>
        </p:nvSpPr>
        <p:spPr bwMode="auto">
          <a:xfrm>
            <a:off x="2696049" y="1130973"/>
            <a:ext cx="1581150" cy="1052512"/>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en-US" altLang="ru-RU" sz="3200" b="1">
                <a:solidFill>
                  <a:schemeClr val="bg1"/>
                </a:solidFill>
                <a:effectLst>
                  <a:outerShdw blurRad="38100" dist="38100" dir="2700000" algn="tl">
                    <a:srgbClr val="000000"/>
                  </a:outerShdw>
                </a:effectLst>
                <a:latin typeface="Arial" charset="0"/>
                <a:hlinkClick r:id="rId10" action="ppaction://hlinksldjump"/>
              </a:rPr>
              <a:t>100</a:t>
            </a:r>
            <a:endParaRPr lang="en-US" altLang="ru-RU" sz="3200" b="1">
              <a:solidFill>
                <a:schemeClr val="bg1"/>
              </a:solidFill>
              <a:effectLst>
                <a:outerShdw blurRad="38100" dist="38100" dir="2700000" algn="tl">
                  <a:srgbClr val="000000"/>
                </a:outerShdw>
              </a:effectLst>
              <a:latin typeface="Arial" charset="0"/>
            </a:endParaRPr>
          </a:p>
        </p:txBody>
      </p:sp>
      <p:sp>
        <p:nvSpPr>
          <p:cNvPr id="2119" name="Rectangle 71"/>
          <p:cNvSpPr>
            <a:spLocks noChangeAspect="1" noChangeArrowheads="1"/>
          </p:cNvSpPr>
          <p:nvPr/>
        </p:nvSpPr>
        <p:spPr bwMode="auto">
          <a:xfrm>
            <a:off x="2695789" y="2249365"/>
            <a:ext cx="1581150" cy="1052513"/>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en-US" altLang="ru-RU" sz="3200" b="1" dirty="0">
                <a:solidFill>
                  <a:schemeClr val="bg1"/>
                </a:solidFill>
                <a:effectLst>
                  <a:outerShdw blurRad="38100" dist="38100" dir="2700000" algn="tl">
                    <a:srgbClr val="000000"/>
                  </a:outerShdw>
                </a:effectLst>
                <a:latin typeface="Arial" charset="0"/>
                <a:hlinkClick r:id="rId11" action="ppaction://hlinksldjump"/>
              </a:rPr>
              <a:t>200</a:t>
            </a:r>
            <a:endParaRPr lang="en-US" altLang="ru-RU" sz="3200" b="1" dirty="0">
              <a:solidFill>
                <a:schemeClr val="bg1"/>
              </a:solidFill>
              <a:effectLst>
                <a:outerShdw blurRad="38100" dist="38100" dir="2700000" algn="tl">
                  <a:srgbClr val="000000"/>
                </a:outerShdw>
              </a:effectLst>
              <a:latin typeface="Arial" charset="0"/>
            </a:endParaRPr>
          </a:p>
        </p:txBody>
      </p:sp>
      <p:sp>
        <p:nvSpPr>
          <p:cNvPr id="2120" name="Rectangle 72"/>
          <p:cNvSpPr>
            <a:spLocks noChangeAspect="1" noChangeArrowheads="1"/>
          </p:cNvSpPr>
          <p:nvPr/>
        </p:nvSpPr>
        <p:spPr bwMode="auto">
          <a:xfrm>
            <a:off x="2702139" y="3392611"/>
            <a:ext cx="1581150" cy="1052513"/>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en-US" altLang="ru-RU" sz="3200" b="1">
                <a:solidFill>
                  <a:schemeClr val="bg1"/>
                </a:solidFill>
                <a:effectLst>
                  <a:outerShdw blurRad="38100" dist="38100" dir="2700000" algn="tl">
                    <a:srgbClr val="000000"/>
                  </a:outerShdw>
                </a:effectLst>
                <a:latin typeface="Arial" charset="0"/>
                <a:hlinkClick r:id="rId12" action="ppaction://hlinksldjump"/>
              </a:rPr>
              <a:t>300</a:t>
            </a:r>
            <a:endParaRPr lang="en-US" altLang="ru-RU" sz="3200" b="1">
              <a:solidFill>
                <a:schemeClr val="bg1"/>
              </a:solidFill>
              <a:effectLst>
                <a:outerShdw blurRad="38100" dist="38100" dir="2700000" algn="tl">
                  <a:srgbClr val="000000"/>
                </a:outerShdw>
              </a:effectLst>
              <a:latin typeface="Arial" charset="0"/>
            </a:endParaRPr>
          </a:p>
        </p:txBody>
      </p:sp>
      <p:sp>
        <p:nvSpPr>
          <p:cNvPr id="2121" name="Rectangle 73"/>
          <p:cNvSpPr>
            <a:spLocks noChangeAspect="1" noChangeArrowheads="1"/>
          </p:cNvSpPr>
          <p:nvPr/>
        </p:nvSpPr>
        <p:spPr bwMode="auto">
          <a:xfrm>
            <a:off x="2695789" y="4506791"/>
            <a:ext cx="1581150" cy="1052512"/>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en-US" altLang="ru-RU" sz="3200" b="1">
                <a:solidFill>
                  <a:schemeClr val="bg1"/>
                </a:solidFill>
                <a:effectLst>
                  <a:outerShdw blurRad="38100" dist="38100" dir="2700000" algn="tl">
                    <a:srgbClr val="000000"/>
                  </a:outerShdw>
                </a:effectLst>
                <a:latin typeface="Arial" charset="0"/>
                <a:hlinkClick r:id="rId13" action="ppaction://hlinksldjump"/>
              </a:rPr>
              <a:t>400</a:t>
            </a:r>
            <a:endParaRPr lang="en-US" altLang="ru-RU" sz="3200" b="1">
              <a:solidFill>
                <a:schemeClr val="bg1"/>
              </a:solidFill>
              <a:effectLst>
                <a:outerShdw blurRad="38100" dist="38100" dir="2700000" algn="tl">
                  <a:srgbClr val="000000"/>
                </a:outerShdw>
              </a:effectLst>
              <a:latin typeface="Arial" charset="0"/>
            </a:endParaRPr>
          </a:p>
        </p:txBody>
      </p:sp>
      <p:sp>
        <p:nvSpPr>
          <p:cNvPr id="2122" name="Rectangle 74"/>
          <p:cNvSpPr>
            <a:spLocks noChangeAspect="1" noChangeArrowheads="1"/>
          </p:cNvSpPr>
          <p:nvPr/>
        </p:nvSpPr>
        <p:spPr bwMode="auto">
          <a:xfrm>
            <a:off x="2702139" y="5695950"/>
            <a:ext cx="1581150" cy="1052513"/>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en-US" altLang="ru-RU" sz="3200" b="1">
                <a:solidFill>
                  <a:schemeClr val="bg1"/>
                </a:solidFill>
                <a:effectLst>
                  <a:outerShdw blurRad="38100" dist="38100" dir="2700000" algn="tl">
                    <a:srgbClr val="000000"/>
                  </a:outerShdw>
                </a:effectLst>
                <a:latin typeface="Arial" charset="0"/>
                <a:hlinkClick r:id="rId14" action="ppaction://hlinksldjump"/>
              </a:rPr>
              <a:t>500</a:t>
            </a:r>
            <a:endParaRPr lang="en-US" altLang="ru-RU" sz="3200" b="1">
              <a:solidFill>
                <a:schemeClr val="bg1"/>
              </a:solidFill>
              <a:effectLst>
                <a:outerShdw blurRad="38100" dist="38100" dir="2700000" algn="tl">
                  <a:srgbClr val="000000"/>
                </a:outerShdw>
              </a:effectLst>
              <a:latin typeface="Arial" charset="0"/>
            </a:endParaRPr>
          </a:p>
        </p:txBody>
      </p:sp>
      <p:sp>
        <p:nvSpPr>
          <p:cNvPr id="2123" name="Rectangle 75"/>
          <p:cNvSpPr>
            <a:spLocks noChangeAspect="1" noChangeArrowheads="1"/>
          </p:cNvSpPr>
          <p:nvPr/>
        </p:nvSpPr>
        <p:spPr bwMode="auto">
          <a:xfrm>
            <a:off x="4808293" y="1131767"/>
            <a:ext cx="1581150" cy="1052512"/>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en-US" altLang="ru-RU" sz="3200" b="1">
                <a:solidFill>
                  <a:schemeClr val="bg1"/>
                </a:solidFill>
                <a:effectLst>
                  <a:outerShdw blurRad="38100" dist="38100" dir="2700000" algn="tl">
                    <a:srgbClr val="000000"/>
                  </a:outerShdw>
                </a:effectLst>
                <a:latin typeface="Arial" charset="0"/>
                <a:hlinkClick r:id="rId15" action="ppaction://hlinksldjump"/>
              </a:rPr>
              <a:t>100</a:t>
            </a:r>
            <a:endParaRPr lang="en-US" altLang="ru-RU" sz="3200" b="1">
              <a:solidFill>
                <a:schemeClr val="bg1"/>
              </a:solidFill>
              <a:effectLst>
                <a:outerShdw blurRad="38100" dist="38100" dir="2700000" algn="tl">
                  <a:srgbClr val="000000"/>
                </a:outerShdw>
              </a:effectLst>
              <a:latin typeface="Arial" charset="0"/>
            </a:endParaRPr>
          </a:p>
        </p:txBody>
      </p:sp>
      <p:sp>
        <p:nvSpPr>
          <p:cNvPr id="2124" name="Rectangle 76"/>
          <p:cNvSpPr>
            <a:spLocks noChangeAspect="1" noChangeArrowheads="1"/>
          </p:cNvSpPr>
          <p:nvPr/>
        </p:nvSpPr>
        <p:spPr bwMode="auto">
          <a:xfrm>
            <a:off x="4808293" y="2251073"/>
            <a:ext cx="1581150" cy="1052513"/>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en-US" altLang="ru-RU" sz="3200" b="1" dirty="0">
                <a:solidFill>
                  <a:schemeClr val="bg1"/>
                </a:solidFill>
                <a:effectLst>
                  <a:outerShdw blurRad="38100" dist="38100" dir="2700000" algn="tl">
                    <a:srgbClr val="000000"/>
                  </a:outerShdw>
                </a:effectLst>
                <a:latin typeface="Arial" charset="0"/>
                <a:hlinkClick r:id="rId16" action="ppaction://hlinksldjump"/>
              </a:rPr>
              <a:t>200</a:t>
            </a:r>
            <a:endParaRPr lang="en-US" altLang="ru-RU" sz="3200" b="1" dirty="0">
              <a:solidFill>
                <a:schemeClr val="bg1"/>
              </a:solidFill>
              <a:effectLst>
                <a:outerShdw blurRad="38100" dist="38100" dir="2700000" algn="tl">
                  <a:srgbClr val="000000"/>
                </a:outerShdw>
              </a:effectLst>
              <a:latin typeface="Arial" charset="0"/>
            </a:endParaRPr>
          </a:p>
        </p:txBody>
      </p:sp>
      <p:sp>
        <p:nvSpPr>
          <p:cNvPr id="2125" name="Rectangle 77"/>
          <p:cNvSpPr>
            <a:spLocks noChangeAspect="1" noChangeArrowheads="1"/>
          </p:cNvSpPr>
          <p:nvPr/>
        </p:nvSpPr>
        <p:spPr bwMode="auto">
          <a:xfrm>
            <a:off x="4808293" y="3374903"/>
            <a:ext cx="1581150" cy="1052513"/>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en-US" altLang="ru-RU" sz="3200" b="1">
                <a:solidFill>
                  <a:schemeClr val="bg1"/>
                </a:solidFill>
                <a:effectLst>
                  <a:outerShdw blurRad="38100" dist="38100" dir="2700000" algn="tl">
                    <a:srgbClr val="000000"/>
                  </a:outerShdw>
                </a:effectLst>
                <a:latin typeface="Arial" charset="0"/>
                <a:hlinkClick r:id="rId17" action="ppaction://hlinksldjump"/>
              </a:rPr>
              <a:t>300</a:t>
            </a:r>
            <a:endParaRPr lang="en-US" altLang="ru-RU" sz="3200" b="1">
              <a:solidFill>
                <a:schemeClr val="bg1"/>
              </a:solidFill>
              <a:effectLst>
                <a:outerShdw blurRad="38100" dist="38100" dir="2700000" algn="tl">
                  <a:srgbClr val="000000"/>
                </a:outerShdw>
              </a:effectLst>
              <a:latin typeface="Arial" charset="0"/>
            </a:endParaRPr>
          </a:p>
        </p:txBody>
      </p:sp>
      <p:sp>
        <p:nvSpPr>
          <p:cNvPr id="2126" name="Rectangle 78"/>
          <p:cNvSpPr>
            <a:spLocks noChangeAspect="1" noChangeArrowheads="1"/>
          </p:cNvSpPr>
          <p:nvPr/>
        </p:nvSpPr>
        <p:spPr bwMode="auto">
          <a:xfrm>
            <a:off x="4823252" y="4506791"/>
            <a:ext cx="1581150" cy="1052512"/>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en-US" altLang="ru-RU" sz="3200" b="1">
                <a:solidFill>
                  <a:schemeClr val="bg1"/>
                </a:solidFill>
                <a:effectLst>
                  <a:outerShdw blurRad="38100" dist="38100" dir="2700000" algn="tl">
                    <a:srgbClr val="000000"/>
                  </a:outerShdw>
                </a:effectLst>
                <a:latin typeface="Arial" charset="0"/>
                <a:hlinkClick r:id="rId18" action="ppaction://hlinksldjump"/>
              </a:rPr>
              <a:t>400</a:t>
            </a:r>
            <a:endParaRPr lang="en-US" altLang="ru-RU" sz="3200" b="1">
              <a:solidFill>
                <a:schemeClr val="bg1"/>
              </a:solidFill>
              <a:effectLst>
                <a:outerShdw blurRad="38100" dist="38100" dir="2700000" algn="tl">
                  <a:srgbClr val="000000"/>
                </a:outerShdw>
              </a:effectLst>
              <a:latin typeface="Arial" charset="0"/>
            </a:endParaRPr>
          </a:p>
        </p:txBody>
      </p:sp>
      <p:sp>
        <p:nvSpPr>
          <p:cNvPr id="2127" name="Rectangle 79"/>
          <p:cNvSpPr>
            <a:spLocks noChangeAspect="1" noChangeArrowheads="1"/>
          </p:cNvSpPr>
          <p:nvPr/>
        </p:nvSpPr>
        <p:spPr bwMode="auto">
          <a:xfrm>
            <a:off x="4808293" y="5714632"/>
            <a:ext cx="1581150" cy="1052513"/>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en-US" altLang="ru-RU" sz="3200" b="1" dirty="0">
                <a:solidFill>
                  <a:schemeClr val="bg1"/>
                </a:solidFill>
                <a:effectLst>
                  <a:outerShdw blurRad="38100" dist="38100" dir="2700000" algn="tl">
                    <a:srgbClr val="000000"/>
                  </a:outerShdw>
                </a:effectLst>
                <a:latin typeface="Arial" charset="0"/>
                <a:hlinkClick r:id="rId19" action="ppaction://hlinksldjump"/>
              </a:rPr>
              <a:t>500</a:t>
            </a:r>
            <a:endParaRPr lang="en-US" altLang="ru-RU" sz="3200" b="1" dirty="0">
              <a:solidFill>
                <a:schemeClr val="bg1"/>
              </a:solidFill>
              <a:effectLst>
                <a:outerShdw blurRad="38100" dist="38100" dir="2700000" algn="tl">
                  <a:srgbClr val="000000"/>
                </a:outerShdw>
              </a:effectLst>
              <a:latin typeface="Arial" charset="0"/>
            </a:endParaRPr>
          </a:p>
        </p:txBody>
      </p:sp>
      <p:sp>
        <p:nvSpPr>
          <p:cNvPr id="2128" name="Rectangle 80"/>
          <p:cNvSpPr>
            <a:spLocks noChangeAspect="1" noChangeArrowheads="1"/>
          </p:cNvSpPr>
          <p:nvPr/>
        </p:nvSpPr>
        <p:spPr bwMode="auto">
          <a:xfrm>
            <a:off x="7004783" y="1133354"/>
            <a:ext cx="1581150" cy="1052512"/>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en-US" altLang="ru-RU" sz="3200" b="1">
                <a:solidFill>
                  <a:schemeClr val="bg1"/>
                </a:solidFill>
                <a:effectLst>
                  <a:outerShdw blurRad="38100" dist="38100" dir="2700000" algn="tl">
                    <a:srgbClr val="000000"/>
                  </a:outerShdw>
                </a:effectLst>
                <a:latin typeface="Arial" charset="0"/>
                <a:hlinkClick r:id="rId20" action="ppaction://hlinksldjump"/>
              </a:rPr>
              <a:t>100</a:t>
            </a:r>
            <a:endParaRPr lang="en-US" altLang="ru-RU" sz="3200" b="1">
              <a:solidFill>
                <a:schemeClr val="bg1"/>
              </a:solidFill>
              <a:effectLst>
                <a:outerShdw blurRad="38100" dist="38100" dir="2700000" algn="tl">
                  <a:srgbClr val="000000"/>
                </a:outerShdw>
              </a:effectLst>
              <a:latin typeface="Arial" charset="0"/>
            </a:endParaRPr>
          </a:p>
        </p:txBody>
      </p:sp>
      <p:sp>
        <p:nvSpPr>
          <p:cNvPr id="2129" name="Rectangle 81"/>
          <p:cNvSpPr>
            <a:spLocks noChangeAspect="1" noChangeArrowheads="1"/>
          </p:cNvSpPr>
          <p:nvPr/>
        </p:nvSpPr>
        <p:spPr bwMode="auto">
          <a:xfrm>
            <a:off x="7006737" y="2251074"/>
            <a:ext cx="1581150" cy="1052513"/>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en-US" altLang="ru-RU" sz="3200" b="1" dirty="0">
                <a:solidFill>
                  <a:schemeClr val="bg1"/>
                </a:solidFill>
                <a:effectLst>
                  <a:outerShdw blurRad="38100" dist="38100" dir="2700000" algn="tl">
                    <a:srgbClr val="000000"/>
                  </a:outerShdw>
                </a:effectLst>
                <a:latin typeface="Arial" charset="0"/>
                <a:hlinkClick r:id="rId21" action="ppaction://hlinksldjump"/>
              </a:rPr>
              <a:t>200</a:t>
            </a:r>
            <a:endParaRPr lang="en-US" altLang="ru-RU" sz="3200" b="1" dirty="0">
              <a:solidFill>
                <a:schemeClr val="bg1"/>
              </a:solidFill>
              <a:effectLst>
                <a:outerShdw blurRad="38100" dist="38100" dir="2700000" algn="tl">
                  <a:srgbClr val="000000"/>
                </a:outerShdw>
              </a:effectLst>
              <a:latin typeface="Arial" charset="0"/>
            </a:endParaRPr>
          </a:p>
        </p:txBody>
      </p:sp>
      <p:sp>
        <p:nvSpPr>
          <p:cNvPr id="2130" name="Rectangle 82"/>
          <p:cNvSpPr>
            <a:spLocks noChangeAspect="1" noChangeArrowheads="1"/>
          </p:cNvSpPr>
          <p:nvPr/>
        </p:nvSpPr>
        <p:spPr bwMode="auto">
          <a:xfrm>
            <a:off x="7006737" y="3374903"/>
            <a:ext cx="1581150" cy="1052513"/>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en-US" altLang="ru-RU" sz="3200" b="1">
                <a:solidFill>
                  <a:schemeClr val="bg1"/>
                </a:solidFill>
                <a:effectLst>
                  <a:outerShdw blurRad="38100" dist="38100" dir="2700000" algn="tl">
                    <a:srgbClr val="000000"/>
                  </a:outerShdw>
                </a:effectLst>
                <a:latin typeface="Arial" charset="0"/>
                <a:hlinkClick r:id="rId22" action="ppaction://hlinksldjump"/>
              </a:rPr>
              <a:t>300</a:t>
            </a:r>
            <a:endParaRPr lang="en-US" altLang="ru-RU" sz="3200" b="1">
              <a:solidFill>
                <a:schemeClr val="bg1"/>
              </a:solidFill>
              <a:effectLst>
                <a:outerShdw blurRad="38100" dist="38100" dir="2700000" algn="tl">
                  <a:srgbClr val="000000"/>
                </a:outerShdw>
              </a:effectLst>
              <a:latin typeface="Arial" charset="0"/>
            </a:endParaRPr>
          </a:p>
        </p:txBody>
      </p:sp>
      <p:sp>
        <p:nvSpPr>
          <p:cNvPr id="2131" name="Rectangle 83"/>
          <p:cNvSpPr>
            <a:spLocks noChangeAspect="1" noChangeArrowheads="1"/>
          </p:cNvSpPr>
          <p:nvPr/>
        </p:nvSpPr>
        <p:spPr bwMode="auto">
          <a:xfrm>
            <a:off x="7006737" y="4498732"/>
            <a:ext cx="1581150" cy="1052512"/>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en-US" altLang="ru-RU" sz="3200" b="1">
                <a:solidFill>
                  <a:schemeClr val="bg1"/>
                </a:solidFill>
                <a:effectLst>
                  <a:outerShdw blurRad="38100" dist="38100" dir="2700000" algn="tl">
                    <a:srgbClr val="000000"/>
                  </a:outerShdw>
                </a:effectLst>
                <a:latin typeface="Arial" charset="0"/>
                <a:hlinkClick r:id="rId23" action="ppaction://hlinksldjump"/>
              </a:rPr>
              <a:t>400</a:t>
            </a:r>
            <a:endParaRPr lang="en-US" altLang="ru-RU" sz="3200" b="1">
              <a:solidFill>
                <a:schemeClr val="bg1"/>
              </a:solidFill>
              <a:effectLst>
                <a:outerShdw blurRad="38100" dist="38100" dir="2700000" algn="tl">
                  <a:srgbClr val="000000"/>
                </a:outerShdw>
              </a:effectLst>
              <a:latin typeface="Arial" charset="0"/>
            </a:endParaRPr>
          </a:p>
        </p:txBody>
      </p:sp>
      <p:sp>
        <p:nvSpPr>
          <p:cNvPr id="2132" name="Rectangle 84"/>
          <p:cNvSpPr>
            <a:spLocks noChangeAspect="1" noChangeArrowheads="1"/>
          </p:cNvSpPr>
          <p:nvPr/>
        </p:nvSpPr>
        <p:spPr bwMode="auto">
          <a:xfrm>
            <a:off x="7006737" y="5714631"/>
            <a:ext cx="1581150" cy="1052513"/>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en-US" altLang="ru-RU" sz="3200" b="1">
                <a:solidFill>
                  <a:schemeClr val="bg1"/>
                </a:solidFill>
                <a:effectLst>
                  <a:outerShdw blurRad="38100" dist="38100" dir="2700000" algn="tl">
                    <a:srgbClr val="000000"/>
                  </a:outerShdw>
                </a:effectLst>
                <a:latin typeface="Arial" charset="0"/>
                <a:hlinkClick r:id="rId24" action="ppaction://hlinksldjump"/>
              </a:rPr>
              <a:t>500</a:t>
            </a:r>
            <a:endParaRPr lang="en-US" altLang="ru-RU" sz="3200" b="1">
              <a:solidFill>
                <a:schemeClr val="bg1"/>
              </a:solidFill>
              <a:effectLst>
                <a:outerShdw blurRad="38100" dist="38100" dir="2700000" algn="tl">
                  <a:srgbClr val="000000"/>
                </a:outerShdw>
              </a:effectLst>
              <a:latin typeface="Arial" charset="0"/>
            </a:endParaRPr>
          </a:p>
        </p:txBody>
      </p:sp>
      <p:sp>
        <p:nvSpPr>
          <p:cNvPr id="2113" name="Rectangle 65">
            <a:hlinkClick r:id="" action="ppaction://hlinkshowjump?jump=nextslide"/>
          </p:cNvPr>
          <p:cNvSpPr>
            <a:spLocks noChangeAspect="1" noChangeArrowheads="1"/>
          </p:cNvSpPr>
          <p:nvPr/>
        </p:nvSpPr>
        <p:spPr bwMode="auto">
          <a:xfrm>
            <a:off x="465138" y="160338"/>
            <a:ext cx="1581150" cy="731837"/>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ru-RU" altLang="ru-RU" sz="2000" b="1" dirty="0" smtClean="0">
                <a:solidFill>
                  <a:srgbClr val="0070C0"/>
                </a:solidFill>
                <a:effectLst>
                  <a:outerShdw blurRad="38100" dist="38100" dir="2700000" algn="tl">
                    <a:srgbClr val="000000"/>
                  </a:outerShdw>
                </a:effectLst>
                <a:latin typeface="Arial" charset="0"/>
              </a:rPr>
              <a:t>Личности</a:t>
            </a:r>
            <a:endParaRPr lang="en-US" altLang="ru-RU" sz="2000" b="1" dirty="0">
              <a:solidFill>
                <a:srgbClr val="0070C0"/>
              </a:solidFill>
              <a:effectLst>
                <a:outerShdw blurRad="38100" dist="38100" dir="2700000" algn="tl">
                  <a:srgbClr val="000000"/>
                </a:outerShdw>
              </a:effectLst>
              <a:latin typeface="Arial" charset="0"/>
            </a:endParaRPr>
          </a:p>
        </p:txBody>
      </p:sp>
      <p:sp>
        <p:nvSpPr>
          <p:cNvPr id="2138" name="Rectangle 90">
            <a:hlinkClick r:id="" action="ppaction://hlinkshowjump?jump=nextslide"/>
          </p:cNvPr>
          <p:cNvSpPr>
            <a:spLocks noChangeAspect="1" noChangeArrowheads="1"/>
          </p:cNvSpPr>
          <p:nvPr/>
        </p:nvSpPr>
        <p:spPr bwMode="auto">
          <a:xfrm>
            <a:off x="2693530" y="158627"/>
            <a:ext cx="1581150" cy="731837"/>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ru-RU" altLang="ru-RU" sz="2000" b="1" dirty="0" smtClean="0">
                <a:solidFill>
                  <a:srgbClr val="0070C0"/>
                </a:solidFill>
                <a:effectLst>
                  <a:outerShdw blurRad="38100" dist="38100" dir="2700000" algn="tl">
                    <a:srgbClr val="000000"/>
                  </a:outerShdw>
                </a:effectLst>
                <a:latin typeface="Arial" charset="0"/>
              </a:rPr>
              <a:t>Даты</a:t>
            </a:r>
            <a:endParaRPr lang="en-US" altLang="ru-RU" sz="2000" b="1" dirty="0">
              <a:solidFill>
                <a:srgbClr val="0070C0"/>
              </a:solidFill>
              <a:effectLst>
                <a:outerShdw blurRad="38100" dist="38100" dir="2700000" algn="tl">
                  <a:srgbClr val="000000"/>
                </a:outerShdw>
              </a:effectLst>
              <a:latin typeface="Arial" charset="0"/>
            </a:endParaRPr>
          </a:p>
        </p:txBody>
      </p:sp>
      <p:sp>
        <p:nvSpPr>
          <p:cNvPr id="2139" name="Rectangle 91">
            <a:hlinkClick r:id="" action="ppaction://hlinkshowjump?jump=nextslide"/>
          </p:cNvPr>
          <p:cNvSpPr>
            <a:spLocks noChangeAspect="1" noChangeArrowheads="1"/>
          </p:cNvSpPr>
          <p:nvPr/>
        </p:nvSpPr>
        <p:spPr bwMode="auto">
          <a:xfrm>
            <a:off x="4814643" y="160337"/>
            <a:ext cx="1581150" cy="731837"/>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ru-RU" altLang="ru-RU" sz="2000" b="1" dirty="0" smtClean="0">
                <a:solidFill>
                  <a:srgbClr val="0070C0"/>
                </a:solidFill>
                <a:effectLst>
                  <a:outerShdw blurRad="38100" dist="38100" dir="2700000" algn="tl">
                    <a:srgbClr val="000000"/>
                  </a:outerShdw>
                </a:effectLst>
                <a:latin typeface="Arial" charset="0"/>
              </a:rPr>
              <a:t>Памятники</a:t>
            </a:r>
            <a:endParaRPr lang="en-US" altLang="ru-RU" sz="2000" b="1" dirty="0">
              <a:solidFill>
                <a:srgbClr val="0070C0"/>
              </a:solidFill>
              <a:effectLst>
                <a:outerShdw blurRad="38100" dist="38100" dir="2700000" algn="tl">
                  <a:srgbClr val="000000"/>
                </a:outerShdw>
              </a:effectLst>
              <a:latin typeface="Arial" charset="0"/>
            </a:endParaRPr>
          </a:p>
        </p:txBody>
      </p:sp>
      <p:sp>
        <p:nvSpPr>
          <p:cNvPr id="2140" name="Rectangle 92">
            <a:hlinkClick r:id="" action="ppaction://hlinkshowjump?jump=nextslide"/>
          </p:cNvPr>
          <p:cNvSpPr>
            <a:spLocks noChangeAspect="1" noChangeArrowheads="1"/>
          </p:cNvSpPr>
          <p:nvPr/>
        </p:nvSpPr>
        <p:spPr bwMode="auto">
          <a:xfrm>
            <a:off x="7004783" y="160337"/>
            <a:ext cx="1581150" cy="731837"/>
          </a:xfrm>
          <a:prstGeom prst="rect">
            <a:avLst/>
          </a:prstGeom>
          <a:solidFill>
            <a:schemeClr val="accent5">
              <a:lumMod val="60000"/>
              <a:lumOff val="40000"/>
            </a:schemeClr>
          </a:solidFill>
          <a:ln w="9525">
            <a:solidFill>
              <a:schemeClr val="tx1"/>
            </a:solidFill>
            <a:miter lim="800000"/>
            <a:headEnd/>
            <a:tailEnd/>
          </a:ln>
          <a:effectLst/>
          <a:extLst/>
        </p:spPr>
        <p:txBody>
          <a:bodyPr wrap="none" anchor="ctr"/>
          <a:lstStyle/>
          <a:p>
            <a:pPr algn="ctr">
              <a:defRPr/>
            </a:pPr>
            <a:r>
              <a:rPr lang="ru-RU" altLang="ru-RU" sz="2000" b="1" dirty="0" smtClean="0">
                <a:solidFill>
                  <a:srgbClr val="0070C0"/>
                </a:solidFill>
                <a:effectLst>
                  <a:outerShdw blurRad="38100" dist="38100" dir="2700000" algn="tl">
                    <a:srgbClr val="000000"/>
                  </a:outerShdw>
                </a:effectLst>
                <a:latin typeface="Arial" charset="0"/>
              </a:rPr>
              <a:t>Соборы </a:t>
            </a:r>
          </a:p>
          <a:p>
            <a:pPr algn="ctr">
              <a:defRPr/>
            </a:pPr>
            <a:r>
              <a:rPr lang="ru-RU" altLang="ru-RU" sz="2000" b="1" dirty="0" smtClean="0">
                <a:solidFill>
                  <a:srgbClr val="0070C0"/>
                </a:solidFill>
                <a:effectLst>
                  <a:outerShdw blurRad="38100" dist="38100" dir="2700000" algn="tl">
                    <a:srgbClr val="000000"/>
                  </a:outerShdw>
                </a:effectLst>
                <a:latin typeface="Arial" charset="0"/>
              </a:rPr>
              <a:t>и храмы</a:t>
            </a:r>
            <a:endParaRPr lang="en-US" altLang="ru-RU" sz="2000" b="1" dirty="0">
              <a:solidFill>
                <a:srgbClr val="0070C0"/>
              </a:solidFill>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500"/>
                                  </p:stCondLst>
                                  <p:childTnLst>
                                    <p:set>
                                      <p:cBhvr>
                                        <p:cTn id="6" dur="1" fill="hold">
                                          <p:stCondLst>
                                            <p:cond delay="0"/>
                                          </p:stCondLst>
                                        </p:cTn>
                                        <p:tgtEl>
                                          <p:spTgt spid="2138"/>
                                        </p:tgtEl>
                                        <p:attrNameLst>
                                          <p:attrName>style.visibility</p:attrName>
                                        </p:attrNameLst>
                                      </p:cBhvr>
                                      <p:to>
                                        <p:strVal val="visible"/>
                                      </p:to>
                                    </p:set>
                                    <p:anim calcmode="lin" valueType="num">
                                      <p:cBhvr additive="base">
                                        <p:cTn id="7" dur="500" fill="hold"/>
                                        <p:tgtEl>
                                          <p:spTgt spid="2138"/>
                                        </p:tgtEl>
                                        <p:attrNameLst>
                                          <p:attrName>ppt_x</p:attrName>
                                        </p:attrNameLst>
                                      </p:cBhvr>
                                      <p:tavLst>
                                        <p:tav tm="0">
                                          <p:val>
                                            <p:strVal val="#ppt_x"/>
                                          </p:val>
                                        </p:tav>
                                        <p:tav tm="100000">
                                          <p:val>
                                            <p:strVal val="#ppt_x"/>
                                          </p:val>
                                        </p:tav>
                                      </p:tavLst>
                                    </p:anim>
                                    <p:anim calcmode="lin" valueType="num">
                                      <p:cBhvr additive="base">
                                        <p:cTn id="8" dur="500" fill="hold"/>
                                        <p:tgtEl>
                                          <p:spTgt spid="213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nodeType="afterGroup">
                            <p:stCondLst>
                              <p:cond delay="2000"/>
                            </p:stCondLst>
                            <p:childTnLst>
                              <p:par>
                                <p:cTn id="10" presetID="2" presetClass="entr" presetSubtype="1" fill="hold" grpId="0" nodeType="afterEffect">
                                  <p:stCondLst>
                                    <p:cond delay="1500"/>
                                  </p:stCondLst>
                                  <p:childTnLst>
                                    <p:set>
                                      <p:cBhvr>
                                        <p:cTn id="11" dur="1" fill="hold">
                                          <p:stCondLst>
                                            <p:cond delay="0"/>
                                          </p:stCondLst>
                                        </p:cTn>
                                        <p:tgtEl>
                                          <p:spTgt spid="2139"/>
                                        </p:tgtEl>
                                        <p:attrNameLst>
                                          <p:attrName>style.visibility</p:attrName>
                                        </p:attrNameLst>
                                      </p:cBhvr>
                                      <p:to>
                                        <p:strVal val="visible"/>
                                      </p:to>
                                    </p:set>
                                    <p:anim calcmode="lin" valueType="num">
                                      <p:cBhvr additive="base">
                                        <p:cTn id="12" dur="500" fill="hold"/>
                                        <p:tgtEl>
                                          <p:spTgt spid="2139"/>
                                        </p:tgtEl>
                                        <p:attrNameLst>
                                          <p:attrName>ppt_x</p:attrName>
                                        </p:attrNameLst>
                                      </p:cBhvr>
                                      <p:tavLst>
                                        <p:tav tm="0">
                                          <p:val>
                                            <p:strVal val="#ppt_x"/>
                                          </p:val>
                                        </p:tav>
                                        <p:tav tm="100000">
                                          <p:val>
                                            <p:strVal val="#ppt_x"/>
                                          </p:val>
                                        </p:tav>
                                      </p:tavLst>
                                    </p:anim>
                                    <p:anim calcmode="lin" valueType="num">
                                      <p:cBhvr additive="base">
                                        <p:cTn id="13" dur="500" fill="hold"/>
                                        <p:tgtEl>
                                          <p:spTgt spid="213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par>
                          <p:cTn id="14" fill="hold" nodeType="afterGroup">
                            <p:stCondLst>
                              <p:cond delay="4000"/>
                            </p:stCondLst>
                            <p:childTnLst>
                              <p:par>
                                <p:cTn id="15" presetID="2" presetClass="entr" presetSubtype="1" fill="hold" grpId="0" nodeType="afterEffect">
                                  <p:stCondLst>
                                    <p:cond delay="1500"/>
                                  </p:stCondLst>
                                  <p:childTnLst>
                                    <p:set>
                                      <p:cBhvr>
                                        <p:cTn id="16" dur="1" fill="hold">
                                          <p:stCondLst>
                                            <p:cond delay="0"/>
                                          </p:stCondLst>
                                        </p:cTn>
                                        <p:tgtEl>
                                          <p:spTgt spid="2113"/>
                                        </p:tgtEl>
                                        <p:attrNameLst>
                                          <p:attrName>style.visibility</p:attrName>
                                        </p:attrNameLst>
                                      </p:cBhvr>
                                      <p:to>
                                        <p:strVal val="visible"/>
                                      </p:to>
                                    </p:set>
                                    <p:anim calcmode="lin" valueType="num">
                                      <p:cBhvr additive="base">
                                        <p:cTn id="17" dur="500" fill="hold"/>
                                        <p:tgtEl>
                                          <p:spTgt spid="2113"/>
                                        </p:tgtEl>
                                        <p:attrNameLst>
                                          <p:attrName>ppt_x</p:attrName>
                                        </p:attrNameLst>
                                      </p:cBhvr>
                                      <p:tavLst>
                                        <p:tav tm="0">
                                          <p:val>
                                            <p:strVal val="#ppt_x"/>
                                          </p:val>
                                        </p:tav>
                                        <p:tav tm="100000">
                                          <p:val>
                                            <p:strVal val="#ppt_x"/>
                                          </p:val>
                                        </p:tav>
                                      </p:tavLst>
                                    </p:anim>
                                    <p:anim calcmode="lin" valueType="num">
                                      <p:cBhvr additive="base">
                                        <p:cTn id="18" dur="500" fill="hold"/>
                                        <p:tgtEl>
                                          <p:spTgt spid="211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par>
                          <p:cTn id="19" fill="hold" nodeType="afterGroup">
                            <p:stCondLst>
                              <p:cond delay="6000"/>
                            </p:stCondLst>
                            <p:childTnLst>
                              <p:par>
                                <p:cTn id="20" presetID="2" presetClass="entr" presetSubtype="1" fill="hold" grpId="0" nodeType="afterEffect">
                                  <p:stCondLst>
                                    <p:cond delay="1500"/>
                                  </p:stCondLst>
                                  <p:childTnLst>
                                    <p:set>
                                      <p:cBhvr>
                                        <p:cTn id="21" dur="1" fill="hold">
                                          <p:stCondLst>
                                            <p:cond delay="0"/>
                                          </p:stCondLst>
                                        </p:cTn>
                                        <p:tgtEl>
                                          <p:spTgt spid="2140"/>
                                        </p:tgtEl>
                                        <p:attrNameLst>
                                          <p:attrName>style.visibility</p:attrName>
                                        </p:attrNameLst>
                                      </p:cBhvr>
                                      <p:to>
                                        <p:strVal val="visible"/>
                                      </p:to>
                                    </p:set>
                                    <p:anim calcmode="lin" valueType="num">
                                      <p:cBhvr additive="base">
                                        <p:cTn id="22" dur="500" fill="hold"/>
                                        <p:tgtEl>
                                          <p:spTgt spid="2140"/>
                                        </p:tgtEl>
                                        <p:attrNameLst>
                                          <p:attrName>ppt_x</p:attrName>
                                        </p:attrNameLst>
                                      </p:cBhvr>
                                      <p:tavLst>
                                        <p:tav tm="0">
                                          <p:val>
                                            <p:strVal val="#ppt_x"/>
                                          </p:val>
                                        </p:tav>
                                        <p:tav tm="100000">
                                          <p:val>
                                            <p:strVal val="#ppt_x"/>
                                          </p:val>
                                        </p:tav>
                                      </p:tavLst>
                                    </p:anim>
                                    <p:anim calcmode="lin" valueType="num">
                                      <p:cBhvr additive="base">
                                        <p:cTn id="23" dur="500" fill="hold"/>
                                        <p:tgtEl>
                                          <p:spTgt spid="214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childTnLst>
                          </p:cTn>
                        </p:par>
                        <p:par>
                          <p:cTn id="24" fill="hold" nodeType="afterGroup">
                            <p:stCondLst>
                              <p:cond delay="8000"/>
                            </p:stCondLst>
                            <p:childTnLst>
                              <p:par>
                                <p:cTn id="25" presetID="1" presetClass="entr" presetSubtype="0" fill="hold" grpId="0" nodeType="afterEffect">
                                  <p:stCondLst>
                                    <p:cond delay="0"/>
                                  </p:stCondLst>
                                  <p:childTnLst>
                                    <p:set>
                                      <p:cBhvr>
                                        <p:cTn id="26" dur="1" fill="hold">
                                          <p:stCondLst>
                                            <p:cond delay="499"/>
                                          </p:stCondLst>
                                        </p:cTn>
                                        <p:tgtEl>
                                          <p:spTgt spid="211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laser.wav"/>
                                        </p:tgtEl>
                                      </p:cMediaNode>
                                    </p:audio>
                                  </p:subTnLst>
                                </p:cTn>
                              </p:par>
                            </p:childTnLst>
                          </p:cTn>
                        </p:par>
                        <p:par>
                          <p:cTn id="27" fill="hold" nodeType="afterGroup">
                            <p:stCondLst>
                              <p:cond delay="8500"/>
                            </p:stCondLst>
                            <p:childTnLst>
                              <p:par>
                                <p:cTn id="28" presetID="1" presetClass="entr" presetSubtype="0" fill="hold" grpId="0" nodeType="afterEffect">
                                  <p:stCondLst>
                                    <p:cond delay="0"/>
                                  </p:stCondLst>
                                  <p:childTnLst>
                                    <p:set>
                                      <p:cBhvr>
                                        <p:cTn id="29" dur="1" fill="hold">
                                          <p:stCondLst>
                                            <p:cond delay="499"/>
                                          </p:stCondLst>
                                        </p:cTn>
                                        <p:tgtEl>
                                          <p:spTgt spid="212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laser.wav"/>
                                        </p:tgtEl>
                                      </p:cMediaNode>
                                    </p:audio>
                                  </p:subTnLst>
                                </p:cTn>
                              </p:par>
                            </p:childTnLst>
                          </p:cTn>
                        </p:par>
                        <p:par>
                          <p:cTn id="30" fill="hold" nodeType="afterGroup">
                            <p:stCondLst>
                              <p:cond delay="9000"/>
                            </p:stCondLst>
                            <p:childTnLst>
                              <p:par>
                                <p:cTn id="31" presetID="1" presetClass="entr" presetSubtype="0" fill="hold" grpId="0" nodeType="afterEffect">
                                  <p:stCondLst>
                                    <p:cond delay="0"/>
                                  </p:stCondLst>
                                  <p:childTnLst>
                                    <p:set>
                                      <p:cBhvr>
                                        <p:cTn id="32" dur="1" fill="hold">
                                          <p:stCondLst>
                                            <p:cond delay="499"/>
                                          </p:stCondLst>
                                        </p:cTn>
                                        <p:tgtEl>
                                          <p:spTgt spid="213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laser.wav"/>
                                        </p:tgtEl>
                                      </p:cMediaNode>
                                    </p:audio>
                                  </p:subTnLst>
                                </p:cTn>
                              </p:par>
                            </p:childTnLst>
                          </p:cTn>
                        </p:par>
                        <p:par>
                          <p:cTn id="33" fill="hold" nodeType="afterGroup">
                            <p:stCondLst>
                              <p:cond delay="9500"/>
                            </p:stCondLst>
                            <p:childTnLst>
                              <p:par>
                                <p:cTn id="34" presetID="1" presetClass="entr" presetSubtype="0" fill="hold" grpId="0" nodeType="afterEffect">
                                  <p:stCondLst>
                                    <p:cond delay="0"/>
                                  </p:stCondLst>
                                  <p:childTnLst>
                                    <p:set>
                                      <p:cBhvr>
                                        <p:cTn id="35" dur="1" fill="hold">
                                          <p:stCondLst>
                                            <p:cond delay="499"/>
                                          </p:stCondLst>
                                        </p:cTn>
                                        <p:tgtEl>
                                          <p:spTgt spid="2118"/>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laser.wav"/>
                                        </p:tgtEl>
                                      </p:cMediaNode>
                                    </p:audio>
                                  </p:subTnLst>
                                </p:cTn>
                              </p:par>
                            </p:childTnLst>
                          </p:cTn>
                        </p:par>
                        <p:par>
                          <p:cTn id="36" fill="hold" nodeType="afterGroup">
                            <p:stCondLst>
                              <p:cond delay="10000"/>
                            </p:stCondLst>
                            <p:childTnLst>
                              <p:par>
                                <p:cTn id="37" presetID="1" presetClass="entr" presetSubtype="0" fill="hold" grpId="0" nodeType="afterEffect">
                                  <p:stCondLst>
                                    <p:cond delay="0"/>
                                  </p:stCondLst>
                                  <p:childTnLst>
                                    <p:set>
                                      <p:cBhvr>
                                        <p:cTn id="38" dur="1" fill="hold">
                                          <p:stCondLst>
                                            <p:cond delay="499"/>
                                          </p:stCondLst>
                                        </p:cTn>
                                        <p:tgtEl>
                                          <p:spTgt spid="211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laser.wav"/>
                                        </p:tgtEl>
                                      </p:cMediaNode>
                                    </p:audio>
                                  </p:subTnLst>
                                </p:cTn>
                              </p:par>
                            </p:childTnLst>
                          </p:cTn>
                        </p:par>
                        <p:par>
                          <p:cTn id="39" fill="hold" nodeType="afterGroup">
                            <p:stCondLst>
                              <p:cond delay="10500"/>
                            </p:stCondLst>
                            <p:childTnLst>
                              <p:par>
                                <p:cTn id="40" presetID="1" presetClass="entr" presetSubtype="0" fill="hold" grpId="0" nodeType="afterEffect">
                                  <p:stCondLst>
                                    <p:cond delay="0"/>
                                  </p:stCondLst>
                                  <p:childTnLst>
                                    <p:set>
                                      <p:cBhvr>
                                        <p:cTn id="41" dur="1" fill="hold">
                                          <p:stCondLst>
                                            <p:cond delay="499"/>
                                          </p:stCondLst>
                                        </p:cTn>
                                        <p:tgtEl>
                                          <p:spTgt spid="2129"/>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laser.wav"/>
                                        </p:tgtEl>
                                      </p:cMediaNode>
                                    </p:audio>
                                  </p:subTnLst>
                                </p:cTn>
                              </p:par>
                            </p:childTnLst>
                          </p:cTn>
                        </p:par>
                        <p:par>
                          <p:cTn id="42" fill="hold" nodeType="afterGroup">
                            <p:stCondLst>
                              <p:cond delay="11000"/>
                            </p:stCondLst>
                            <p:childTnLst>
                              <p:par>
                                <p:cTn id="43" presetID="1" presetClass="entr" presetSubtype="0" fill="hold" grpId="0" nodeType="afterEffect">
                                  <p:stCondLst>
                                    <p:cond delay="0"/>
                                  </p:stCondLst>
                                  <p:childTnLst>
                                    <p:set>
                                      <p:cBhvr>
                                        <p:cTn id="44" dur="1" fill="hold">
                                          <p:stCondLst>
                                            <p:cond delay="499"/>
                                          </p:stCondLst>
                                        </p:cTn>
                                        <p:tgtEl>
                                          <p:spTgt spid="211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laser.wav"/>
                                        </p:tgtEl>
                                      </p:cMediaNode>
                                    </p:audio>
                                  </p:subTnLst>
                                </p:cTn>
                              </p:par>
                            </p:childTnLst>
                          </p:cTn>
                        </p:par>
                        <p:par>
                          <p:cTn id="45" fill="hold" nodeType="afterGroup">
                            <p:stCondLst>
                              <p:cond delay="11500"/>
                            </p:stCondLst>
                            <p:childTnLst>
                              <p:par>
                                <p:cTn id="46" presetID="1" presetClass="entr" presetSubtype="0" fill="hold" grpId="0" nodeType="afterEffect">
                                  <p:stCondLst>
                                    <p:cond delay="0"/>
                                  </p:stCondLst>
                                  <p:childTnLst>
                                    <p:set>
                                      <p:cBhvr>
                                        <p:cTn id="47" dur="1" fill="hold">
                                          <p:stCondLst>
                                            <p:cond delay="499"/>
                                          </p:stCondLst>
                                        </p:cTn>
                                        <p:tgtEl>
                                          <p:spTgt spid="212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laser.wav"/>
                                        </p:tgtEl>
                                      </p:cMediaNode>
                                    </p:audio>
                                  </p:subTnLst>
                                </p:cTn>
                              </p:par>
                            </p:childTnLst>
                          </p:cTn>
                        </p:par>
                        <p:par>
                          <p:cTn id="48" fill="hold" nodeType="afterGroup">
                            <p:stCondLst>
                              <p:cond delay="12000"/>
                            </p:stCondLst>
                            <p:childTnLst>
                              <p:par>
                                <p:cTn id="49" presetID="1" presetClass="entr" presetSubtype="0" fill="hold" grpId="0" nodeType="afterEffect">
                                  <p:stCondLst>
                                    <p:cond delay="0"/>
                                  </p:stCondLst>
                                  <p:childTnLst>
                                    <p:set>
                                      <p:cBhvr>
                                        <p:cTn id="50" dur="1" fill="hold">
                                          <p:stCondLst>
                                            <p:cond delay="499"/>
                                          </p:stCondLst>
                                        </p:cTn>
                                        <p:tgtEl>
                                          <p:spTgt spid="21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laser.wav"/>
                                        </p:tgtEl>
                                      </p:cMediaNode>
                                    </p:audio>
                                  </p:subTnLst>
                                </p:cTn>
                              </p:par>
                            </p:childTnLst>
                          </p:cTn>
                        </p:par>
                        <p:par>
                          <p:cTn id="51" fill="hold" nodeType="afterGroup">
                            <p:stCondLst>
                              <p:cond delay="12500"/>
                            </p:stCondLst>
                            <p:childTnLst>
                              <p:par>
                                <p:cTn id="52" presetID="1" presetClass="entr" presetSubtype="0" fill="hold" grpId="0" nodeType="afterEffect">
                                  <p:stCondLst>
                                    <p:cond delay="0"/>
                                  </p:stCondLst>
                                  <p:childTnLst>
                                    <p:set>
                                      <p:cBhvr>
                                        <p:cTn id="53" dur="1" fill="hold">
                                          <p:stCondLst>
                                            <p:cond delay="499"/>
                                          </p:stCondLst>
                                        </p:cTn>
                                        <p:tgtEl>
                                          <p:spTgt spid="21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laser.wav"/>
                                        </p:tgtEl>
                                      </p:cMediaNode>
                                    </p:audio>
                                  </p:subTnLst>
                                </p:cTn>
                              </p:par>
                            </p:childTnLst>
                          </p:cTn>
                        </p:par>
                        <p:par>
                          <p:cTn id="54" fill="hold" nodeType="afterGroup">
                            <p:stCondLst>
                              <p:cond delay="13000"/>
                            </p:stCondLst>
                            <p:childTnLst>
                              <p:par>
                                <p:cTn id="55" presetID="1" presetClass="entr" presetSubtype="0" fill="hold" grpId="0" nodeType="afterEffect">
                                  <p:stCondLst>
                                    <p:cond delay="0"/>
                                  </p:stCondLst>
                                  <p:childTnLst>
                                    <p:set>
                                      <p:cBhvr>
                                        <p:cTn id="56" dur="1" fill="hold">
                                          <p:stCondLst>
                                            <p:cond delay="499"/>
                                          </p:stCondLst>
                                        </p:cTn>
                                        <p:tgtEl>
                                          <p:spTgt spid="21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par>
                          <p:cTn id="57" fill="hold" nodeType="afterGroup">
                            <p:stCondLst>
                              <p:cond delay="13500"/>
                            </p:stCondLst>
                            <p:childTnLst>
                              <p:par>
                                <p:cTn id="58" presetID="1" presetClass="entr" presetSubtype="0" fill="hold" grpId="0" nodeType="afterEffect">
                                  <p:stCondLst>
                                    <p:cond delay="0"/>
                                  </p:stCondLst>
                                  <p:childTnLst>
                                    <p:set>
                                      <p:cBhvr>
                                        <p:cTn id="59" dur="1" fill="hold">
                                          <p:stCondLst>
                                            <p:cond delay="499"/>
                                          </p:stCondLst>
                                        </p:cTn>
                                        <p:tgtEl>
                                          <p:spTgt spid="2126"/>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laser.wav"/>
                                        </p:tgtEl>
                                      </p:cMediaNode>
                                    </p:audio>
                                  </p:subTnLst>
                                </p:cTn>
                              </p:par>
                            </p:childTnLst>
                          </p:cTn>
                        </p:par>
                        <p:par>
                          <p:cTn id="60" fill="hold" nodeType="afterGroup">
                            <p:stCondLst>
                              <p:cond delay="14000"/>
                            </p:stCondLst>
                            <p:childTnLst>
                              <p:par>
                                <p:cTn id="61" presetID="1" presetClass="entr" presetSubtype="0" fill="hold" grpId="0" nodeType="afterEffect">
                                  <p:stCondLst>
                                    <p:cond delay="0"/>
                                  </p:stCondLst>
                                  <p:childTnLst>
                                    <p:set>
                                      <p:cBhvr>
                                        <p:cTn id="62" dur="1" fill="hold">
                                          <p:stCondLst>
                                            <p:cond delay="499"/>
                                          </p:stCondLst>
                                        </p:cTn>
                                        <p:tgtEl>
                                          <p:spTgt spid="212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4" name="laser.wav"/>
                                        </p:tgtEl>
                                      </p:cMediaNode>
                                    </p:audio>
                                  </p:subTnLst>
                                </p:cTn>
                              </p:par>
                            </p:childTnLst>
                          </p:cTn>
                        </p:par>
                        <p:par>
                          <p:cTn id="63" fill="hold" nodeType="afterGroup">
                            <p:stCondLst>
                              <p:cond delay="14500"/>
                            </p:stCondLst>
                            <p:childTnLst>
                              <p:par>
                                <p:cTn id="64" presetID="1" presetClass="entr" presetSubtype="0" fill="hold" grpId="0" nodeType="afterEffect">
                                  <p:stCondLst>
                                    <p:cond delay="0"/>
                                  </p:stCondLst>
                                  <p:childTnLst>
                                    <p:set>
                                      <p:cBhvr>
                                        <p:cTn id="65" dur="1" fill="hold">
                                          <p:stCondLst>
                                            <p:cond delay="499"/>
                                          </p:stCondLst>
                                        </p:cTn>
                                        <p:tgtEl>
                                          <p:spTgt spid="213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laser.wav"/>
                                        </p:tgtEl>
                                      </p:cMediaNode>
                                    </p:audio>
                                  </p:subTnLst>
                                </p:cTn>
                              </p:par>
                            </p:childTnLst>
                          </p:cTn>
                        </p:par>
                        <p:par>
                          <p:cTn id="66" fill="hold" nodeType="afterGroup">
                            <p:stCondLst>
                              <p:cond delay="15000"/>
                            </p:stCondLst>
                            <p:childTnLst>
                              <p:par>
                                <p:cTn id="67" presetID="1" presetClass="entr" presetSubtype="0" fill="hold" grpId="0" nodeType="afterEffect">
                                  <p:stCondLst>
                                    <p:cond delay="0"/>
                                  </p:stCondLst>
                                  <p:childTnLst>
                                    <p:set>
                                      <p:cBhvr>
                                        <p:cTn id="68" dur="1" fill="hold">
                                          <p:stCondLst>
                                            <p:cond delay="499"/>
                                          </p:stCondLst>
                                        </p:cTn>
                                        <p:tgtEl>
                                          <p:spTgt spid="211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4" name="laser.wav"/>
                                        </p:tgtEl>
                                      </p:cMediaNode>
                                    </p:audio>
                                  </p:subTnLst>
                                </p:cTn>
                              </p:par>
                            </p:childTnLst>
                          </p:cTn>
                        </p:par>
                        <p:par>
                          <p:cTn id="69" fill="hold" nodeType="afterGroup">
                            <p:stCondLst>
                              <p:cond delay="15500"/>
                            </p:stCondLst>
                            <p:childTnLst>
                              <p:par>
                                <p:cTn id="70" presetID="1" presetClass="entr" presetSubtype="0" fill="hold" grpId="0" nodeType="afterEffect">
                                  <p:stCondLst>
                                    <p:cond delay="0"/>
                                  </p:stCondLst>
                                  <p:childTnLst>
                                    <p:set>
                                      <p:cBhvr>
                                        <p:cTn id="71" dur="1" fill="hold">
                                          <p:stCondLst>
                                            <p:cond delay="499"/>
                                          </p:stCondLst>
                                        </p:cTn>
                                        <p:tgtEl>
                                          <p:spTgt spid="21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4" name="laser.wav"/>
                                        </p:tgtEl>
                                      </p:cMediaNode>
                                    </p:audio>
                                  </p:subTnLst>
                                </p:cTn>
                              </p:par>
                            </p:childTnLst>
                          </p:cTn>
                        </p:par>
                        <p:par>
                          <p:cTn id="72" fill="hold" nodeType="afterGroup">
                            <p:stCondLst>
                              <p:cond delay="16000"/>
                            </p:stCondLst>
                            <p:childTnLst>
                              <p:par>
                                <p:cTn id="73" presetID="1" presetClass="entr" presetSubtype="0" fill="hold" grpId="0" nodeType="afterEffect">
                                  <p:stCondLst>
                                    <p:cond delay="0"/>
                                  </p:stCondLst>
                                  <p:childTnLst>
                                    <p:set>
                                      <p:cBhvr>
                                        <p:cTn id="74" dur="1" fill="hold">
                                          <p:stCondLst>
                                            <p:cond delay="499"/>
                                          </p:stCondLst>
                                        </p:cTn>
                                        <p:tgtEl>
                                          <p:spTgt spid="2128"/>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4" name="laser.wav"/>
                                        </p:tgtEl>
                                      </p:cMediaNode>
                                    </p:audio>
                                  </p:subTnLst>
                                </p:cTn>
                              </p:par>
                            </p:childTnLst>
                          </p:cTn>
                        </p:par>
                        <p:par>
                          <p:cTn id="75" fill="hold" nodeType="afterGroup">
                            <p:stCondLst>
                              <p:cond delay="16500"/>
                            </p:stCondLst>
                            <p:childTnLst>
                              <p:par>
                                <p:cTn id="76" presetID="1" presetClass="entr" presetSubtype="0" fill="hold" grpId="0" nodeType="afterEffect">
                                  <p:stCondLst>
                                    <p:cond delay="0"/>
                                  </p:stCondLst>
                                  <p:childTnLst>
                                    <p:set>
                                      <p:cBhvr>
                                        <p:cTn id="77" dur="1" fill="hold">
                                          <p:stCondLst>
                                            <p:cond delay="499"/>
                                          </p:stCondLst>
                                        </p:cTn>
                                        <p:tgtEl>
                                          <p:spTgt spid="2122"/>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4" name="laser.wav"/>
                                        </p:tgtEl>
                                      </p:cMediaNode>
                                    </p:audio>
                                  </p:subTnLst>
                                </p:cTn>
                              </p:par>
                            </p:childTnLst>
                          </p:cTn>
                        </p:par>
                        <p:par>
                          <p:cTn id="78" fill="hold" nodeType="afterGroup">
                            <p:stCondLst>
                              <p:cond delay="17000"/>
                            </p:stCondLst>
                            <p:childTnLst>
                              <p:par>
                                <p:cTn id="79" presetID="1" presetClass="entr" presetSubtype="0" fill="hold" grpId="0" nodeType="afterEffect">
                                  <p:stCondLst>
                                    <p:cond delay="0"/>
                                  </p:stCondLst>
                                  <p:childTnLst>
                                    <p:set>
                                      <p:cBhvr>
                                        <p:cTn id="80" dur="1" fill="hold">
                                          <p:stCondLst>
                                            <p:cond delay="499"/>
                                          </p:stCondLst>
                                        </p:cTn>
                                        <p:tgtEl>
                                          <p:spTgt spid="2119"/>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laser.wav"/>
                                        </p:tgtEl>
                                      </p:cMediaNode>
                                    </p:audio>
                                  </p:subTnLst>
                                </p:cTn>
                              </p:par>
                            </p:childTnLst>
                          </p:cTn>
                        </p:par>
                        <p:par>
                          <p:cTn id="81" fill="hold" nodeType="afterGroup">
                            <p:stCondLst>
                              <p:cond delay="17500"/>
                            </p:stCondLst>
                            <p:childTnLst>
                              <p:par>
                                <p:cTn id="82" presetID="1" presetClass="entr" presetSubtype="0" fill="hold" grpId="0" nodeType="afterEffect">
                                  <p:stCondLst>
                                    <p:cond delay="0"/>
                                  </p:stCondLst>
                                  <p:childTnLst>
                                    <p:set>
                                      <p:cBhvr>
                                        <p:cTn id="83" dur="1" fill="hold">
                                          <p:stCondLst>
                                            <p:cond delay="499"/>
                                          </p:stCondLst>
                                        </p:cTn>
                                        <p:tgtEl>
                                          <p:spTgt spid="2130"/>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4" name="laser.wav"/>
                                        </p:tgtEl>
                                      </p:cMediaNode>
                                    </p:audio>
                                  </p:subTnLst>
                                </p:cTn>
                              </p:par>
                            </p:childTnLst>
                          </p:cTn>
                        </p:par>
                        <p:par>
                          <p:cTn id="84" fill="hold" nodeType="afterGroup">
                            <p:stCondLst>
                              <p:cond delay="18000"/>
                            </p:stCondLst>
                            <p:childTnLst>
                              <p:par>
                                <p:cTn id="85" presetID="1" presetClass="entr" presetSubtype="0" fill="hold" grpId="0" nodeType="afterEffect" nodePh="1">
                                  <p:stCondLst>
                                    <p:cond delay="0"/>
                                  </p:stCondLst>
                                  <p:endCondLst>
                                    <p:cond evt="begin" delay="0">
                                      <p:tn val="85"/>
                                    </p:cond>
                                  </p:endCondLst>
                                  <p:childTnLst>
                                    <p:set>
                                      <p:cBhvr>
                                        <p:cTn id="86" dur="1" fill="hold">
                                          <p:stCondLst>
                                            <p:cond delay="0"/>
                                          </p:stCondLst>
                                        </p:cTn>
                                        <p:tgtEl>
                                          <p:spTgt spid="2172"/>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2" grpId="0" animBg="1"/>
      <p:bldP spid="2112" grpId="0" animBg="1" autoUpdateAnimBg="0"/>
      <p:bldP spid="2114" grpId="0" animBg="1" autoUpdateAnimBg="0"/>
      <p:bldP spid="2115" grpId="0" animBg="1" autoUpdateAnimBg="0"/>
      <p:bldP spid="2116" grpId="0" animBg="1" autoUpdateAnimBg="0"/>
      <p:bldP spid="2117" grpId="0" animBg="1" autoUpdateAnimBg="0"/>
      <p:bldP spid="2118" grpId="0" animBg="1" autoUpdateAnimBg="0"/>
      <p:bldP spid="2119" grpId="0" animBg="1" autoUpdateAnimBg="0"/>
      <p:bldP spid="2120" grpId="0" animBg="1" autoUpdateAnimBg="0"/>
      <p:bldP spid="2121" grpId="0" animBg="1" autoUpdateAnimBg="0"/>
      <p:bldP spid="2122" grpId="0" animBg="1" autoUpdateAnimBg="0"/>
      <p:bldP spid="2123" grpId="0" animBg="1" autoUpdateAnimBg="0"/>
      <p:bldP spid="2124" grpId="0" animBg="1" autoUpdateAnimBg="0"/>
      <p:bldP spid="2125" grpId="0" animBg="1" autoUpdateAnimBg="0"/>
      <p:bldP spid="2126" grpId="0" animBg="1" autoUpdateAnimBg="0"/>
      <p:bldP spid="2127" grpId="0" animBg="1" autoUpdateAnimBg="0"/>
      <p:bldP spid="2128" grpId="0" animBg="1" autoUpdateAnimBg="0"/>
      <p:bldP spid="2129" grpId="0" animBg="1" autoUpdateAnimBg="0"/>
      <p:bldP spid="2130" grpId="0" animBg="1" autoUpdateAnimBg="0"/>
      <p:bldP spid="2131" grpId="0" animBg="1" autoUpdateAnimBg="0"/>
      <p:bldP spid="2132" grpId="0" animBg="1" autoUpdateAnimBg="0"/>
      <p:bldP spid="2113" grpId="0" animBg="1" autoUpdateAnimBg="0"/>
      <p:bldP spid="2138" grpId="0" animBg="1" autoUpdateAnimBg="0"/>
      <p:bldP spid="2139" grpId="0" animBg="1" autoUpdateAnimBg="0"/>
      <p:bldP spid="2140"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spect="1" noChangeArrowheads="1"/>
          </p:cNvSpPr>
          <p:nvPr/>
        </p:nvSpPr>
        <p:spPr bwMode="auto">
          <a:xfrm>
            <a:off x="0" y="0"/>
            <a:ext cx="9144000" cy="6870700"/>
          </a:xfrm>
          <a:prstGeom prst="rect">
            <a:avLst/>
          </a:prstGeom>
          <a:solidFill>
            <a:schemeClr val="accent5">
              <a:lumMod val="60000"/>
              <a:lumOff val="40000"/>
            </a:schemeClr>
          </a:solidFill>
          <a:ln>
            <a:noFill/>
          </a:ln>
          <a:effectLst/>
          <a:extLst/>
        </p:spPr>
        <p:txBody>
          <a:bodyPr wrap="none"/>
          <a:lstStyle/>
          <a:p>
            <a:pPr algn="r">
              <a:defRPr/>
            </a:pPr>
            <a:r>
              <a:rPr lang="ru-RU" altLang="ru-RU" sz="2000" b="1" dirty="0">
                <a:effectLst>
                  <a:outerShdw blurRad="38100" dist="38100" dir="2700000" algn="tl">
                    <a:srgbClr val="000000"/>
                  </a:outerShdw>
                </a:effectLst>
                <a:latin typeface="Arial" charset="0"/>
              </a:rPr>
              <a:t>В основании </a:t>
            </a:r>
            <a:r>
              <a:rPr lang="ru-RU" altLang="ru-RU" sz="2000" b="1" dirty="0" smtClean="0">
                <a:effectLst>
                  <a:outerShdw blurRad="38100" dist="38100" dir="2700000" algn="tl">
                    <a:srgbClr val="000000"/>
                  </a:outerShdw>
                </a:effectLst>
                <a:latin typeface="Arial" charset="0"/>
              </a:rPr>
              <a:t>этого храма </a:t>
            </a:r>
            <a:r>
              <a:rPr lang="ru-RU" altLang="ru-RU" sz="2000" b="1" dirty="0">
                <a:effectLst>
                  <a:outerShdw blurRad="38100" dist="38100" dir="2700000" algn="tl">
                    <a:srgbClr val="000000"/>
                  </a:outerShdw>
                </a:effectLst>
                <a:latin typeface="Arial" charset="0"/>
              </a:rPr>
              <a:t>положен сруб Знаменской </a:t>
            </a:r>
            <a:r>
              <a:rPr lang="ru-RU" altLang="ru-RU" sz="2000" b="1" dirty="0" smtClean="0">
                <a:effectLst>
                  <a:outerShdw blurRad="38100" dist="38100" dir="2700000" algn="tl">
                    <a:srgbClr val="000000"/>
                  </a:outerShdw>
                </a:effectLst>
                <a:latin typeface="Arial" charset="0"/>
              </a:rPr>
              <a:t>церкви</a:t>
            </a:r>
          </a:p>
          <a:p>
            <a:pPr algn="r">
              <a:defRPr/>
            </a:pPr>
            <a:r>
              <a:rPr lang="ru-RU" altLang="ru-RU" sz="2000" b="1" dirty="0" smtClean="0">
                <a:effectLst>
                  <a:outerShdw blurRad="38100" dist="38100" dir="2700000" algn="tl">
                    <a:srgbClr val="000000"/>
                  </a:outerShdw>
                </a:effectLst>
                <a:latin typeface="Arial" charset="0"/>
              </a:rPr>
              <a:t> из </a:t>
            </a:r>
            <a:r>
              <a:rPr lang="ru-RU" altLang="ru-RU" sz="2000" b="1" dirty="0">
                <a:effectLst>
                  <a:outerShdw blurRad="38100" dist="38100" dir="2700000" algn="tl">
                    <a:srgbClr val="000000"/>
                  </a:outerShdw>
                </a:effectLst>
                <a:latin typeface="Arial" charset="0"/>
              </a:rPr>
              <a:t>родового поместья Карамзиных </a:t>
            </a:r>
            <a:endParaRPr lang="ru-RU" altLang="ru-RU" sz="2000" b="1" dirty="0" smtClean="0">
              <a:effectLst>
                <a:outerShdw blurRad="38100" dist="38100" dir="2700000" algn="tl">
                  <a:srgbClr val="000000"/>
                </a:outerShdw>
              </a:effectLst>
              <a:latin typeface="Arial" charset="0"/>
            </a:endParaRPr>
          </a:p>
          <a:p>
            <a:pPr algn="r">
              <a:defRPr/>
            </a:pPr>
            <a:r>
              <a:rPr lang="ru-RU" altLang="ru-RU" sz="2000" b="1" dirty="0" smtClean="0">
                <a:effectLst>
                  <a:outerShdw blurRad="38100" dist="38100" dir="2700000" algn="tl">
                    <a:srgbClr val="000000"/>
                  </a:outerShdw>
                </a:effectLst>
                <a:latin typeface="Arial" charset="0"/>
              </a:rPr>
              <a:t>Управление </a:t>
            </a:r>
            <a:r>
              <a:rPr lang="ru-RU" altLang="ru-RU" sz="2000" b="1" dirty="0">
                <a:effectLst>
                  <a:outerShdw blurRad="38100" dist="38100" dir="2700000" algn="tl">
                    <a:srgbClr val="000000"/>
                  </a:outerShdw>
                </a:effectLst>
                <a:latin typeface="Arial" charset="0"/>
              </a:rPr>
              <a:t>по делам культуры </a:t>
            </a:r>
            <a:endParaRPr lang="ru-RU" altLang="ru-RU" sz="2000" b="1" dirty="0" smtClean="0">
              <a:effectLst>
                <a:outerShdw blurRad="38100" dist="38100" dir="2700000" algn="tl">
                  <a:srgbClr val="000000"/>
                </a:outerShdw>
              </a:effectLst>
              <a:latin typeface="Arial" charset="0"/>
            </a:endParaRPr>
          </a:p>
          <a:p>
            <a:pPr algn="r">
              <a:defRPr/>
            </a:pPr>
            <a:r>
              <a:rPr lang="ru-RU" altLang="ru-RU" sz="2000" b="1" dirty="0" smtClean="0">
                <a:effectLst>
                  <a:outerShdw blurRad="38100" dist="38100" dir="2700000" algn="tl">
                    <a:srgbClr val="000000"/>
                  </a:outerShdw>
                </a:effectLst>
                <a:latin typeface="Arial" charset="0"/>
              </a:rPr>
              <a:t>не </a:t>
            </a:r>
            <a:r>
              <a:rPr lang="ru-RU" altLang="ru-RU" sz="2000" b="1" dirty="0">
                <a:effectLst>
                  <a:outerShdw blurRad="38100" dist="38100" dir="2700000" algn="tl">
                    <a:srgbClr val="000000"/>
                  </a:outerShdw>
                </a:effectLst>
                <a:latin typeface="Arial" charset="0"/>
              </a:rPr>
              <a:t>могло содержать данный объект, </a:t>
            </a:r>
            <a:endParaRPr lang="ru-RU" altLang="ru-RU" sz="2000" b="1" dirty="0" smtClean="0">
              <a:effectLst>
                <a:outerShdw blurRad="38100" dist="38100" dir="2700000" algn="tl">
                  <a:srgbClr val="000000"/>
                </a:outerShdw>
              </a:effectLst>
              <a:latin typeface="Arial" charset="0"/>
            </a:endParaRPr>
          </a:p>
          <a:p>
            <a:pPr algn="r">
              <a:defRPr/>
            </a:pPr>
            <a:r>
              <a:rPr lang="ru-RU" altLang="ru-RU" sz="2000" b="1" dirty="0" smtClean="0">
                <a:effectLst>
                  <a:outerShdw blurRad="38100" dist="38100" dir="2700000" algn="tl">
                    <a:srgbClr val="000000"/>
                  </a:outerShdw>
                </a:effectLst>
                <a:latin typeface="Arial" charset="0"/>
              </a:rPr>
              <a:t>считавшийся </a:t>
            </a:r>
            <a:r>
              <a:rPr lang="ru-RU" altLang="ru-RU" sz="2000" b="1" dirty="0">
                <a:effectLst>
                  <a:outerShdw blurRad="38100" dist="38100" dir="2700000" algn="tl">
                    <a:srgbClr val="000000"/>
                  </a:outerShdw>
                </a:effectLst>
                <a:latin typeface="Arial" charset="0"/>
              </a:rPr>
              <a:t>памятником истории и </a:t>
            </a:r>
            <a:r>
              <a:rPr lang="ru-RU" altLang="ru-RU" sz="2000" b="1" dirty="0" smtClean="0">
                <a:effectLst>
                  <a:outerShdw blurRad="38100" dist="38100" dir="2700000" algn="tl">
                    <a:srgbClr val="000000"/>
                  </a:outerShdw>
                </a:effectLst>
                <a:latin typeface="Arial" charset="0"/>
              </a:rPr>
              <a:t>культуры</a:t>
            </a:r>
          </a:p>
          <a:p>
            <a:pPr algn="r">
              <a:defRPr/>
            </a:pPr>
            <a:r>
              <a:rPr lang="ru-RU" altLang="ru-RU" sz="2000" b="1" dirty="0" smtClean="0">
                <a:effectLst>
                  <a:outerShdw blurRad="38100" dist="38100" dir="2700000" algn="tl">
                    <a:srgbClr val="000000"/>
                  </a:outerShdw>
                </a:effectLst>
                <a:latin typeface="Arial" charset="0"/>
              </a:rPr>
              <a:t>и</a:t>
            </a:r>
            <a:r>
              <a:rPr lang="ru-RU" altLang="ru-RU" sz="2000" b="1" dirty="0">
                <a:effectLst>
                  <a:outerShdw blurRad="38100" dist="38100" dir="2700000" algn="tl">
                    <a:srgbClr val="000000"/>
                  </a:outerShdw>
                </a:effectLst>
                <a:latin typeface="Arial" charset="0"/>
              </a:rPr>
              <a:t>, по согласованию с администрацией области, </a:t>
            </a:r>
            <a:endParaRPr lang="ru-RU" altLang="ru-RU" sz="2000" b="1" dirty="0" smtClean="0">
              <a:effectLst>
                <a:outerShdw blurRad="38100" dist="38100" dir="2700000" algn="tl">
                  <a:srgbClr val="000000"/>
                </a:outerShdw>
              </a:effectLst>
              <a:latin typeface="Arial" charset="0"/>
            </a:endParaRPr>
          </a:p>
          <a:p>
            <a:pPr algn="r">
              <a:defRPr/>
            </a:pPr>
            <a:r>
              <a:rPr lang="ru-RU" altLang="ru-RU" sz="2000" b="1" dirty="0" smtClean="0">
                <a:effectLst>
                  <a:outerShdw blurRad="38100" dist="38100" dir="2700000" algn="tl">
                    <a:srgbClr val="000000"/>
                  </a:outerShdw>
                </a:effectLst>
                <a:latin typeface="Arial" charset="0"/>
              </a:rPr>
              <a:t>дало </a:t>
            </a:r>
            <a:r>
              <a:rPr lang="ru-RU" altLang="ru-RU" sz="2000" b="1" dirty="0">
                <a:effectLst>
                  <a:outerShdw blurRad="38100" dist="38100" dir="2700000" algn="tl">
                    <a:srgbClr val="000000"/>
                  </a:outerShdw>
                </a:effectLst>
                <a:latin typeface="Arial" charset="0"/>
              </a:rPr>
              <a:t>добро, чтобы сруб использовался при строительстве.</a:t>
            </a:r>
            <a:endParaRPr lang="en-US" altLang="ru-RU" sz="2000" b="1" dirty="0">
              <a:effectLst>
                <a:outerShdw blurRad="38100" dist="38100" dir="2700000" algn="tl">
                  <a:srgbClr val="000000"/>
                </a:outerShdw>
              </a:effectLst>
              <a:latin typeface="Arial" charset="0"/>
            </a:endParaRPr>
          </a:p>
        </p:txBody>
      </p:sp>
      <p:sp>
        <p:nvSpPr>
          <p:cNvPr id="26627" name="Rectangle 3"/>
          <p:cNvSpPr>
            <a:spLocks noChangeAspect="1" noChangeArrowheads="1"/>
          </p:cNvSpPr>
          <p:nvPr/>
        </p:nvSpPr>
        <p:spPr bwMode="auto">
          <a:xfrm>
            <a:off x="0" y="3429000"/>
            <a:ext cx="9144000" cy="3427413"/>
          </a:xfrm>
          <a:prstGeom prst="rect">
            <a:avLst/>
          </a:prstGeom>
          <a:solidFill>
            <a:schemeClr val="accent5">
              <a:lumMod val="60000"/>
              <a:lumOff val="40000"/>
            </a:schemeClr>
          </a:solidFill>
          <a:ln>
            <a:noFill/>
          </a:ln>
          <a:effectLst/>
          <a:extLst/>
        </p:spPr>
        <p:txBody>
          <a:bodyPr wrap="none" anchor="ctr"/>
          <a:lstStyle/>
          <a:p>
            <a:pPr algn="ctr">
              <a:defRPr/>
            </a:pPr>
            <a:r>
              <a:rPr lang="ru-RU" altLang="ru-RU" sz="3600" b="1" dirty="0">
                <a:solidFill>
                  <a:schemeClr val="bg1"/>
                </a:solidFill>
                <a:effectLst>
                  <a:outerShdw blurRad="38100" dist="38100" dir="2700000" algn="tl">
                    <a:srgbClr val="000000"/>
                  </a:outerShdw>
                </a:effectLst>
                <a:latin typeface="Arial" charset="0"/>
              </a:rPr>
              <a:t>          </a:t>
            </a:r>
          </a:p>
          <a:p>
            <a:pPr algn="ctr">
              <a:defRPr/>
            </a:pPr>
            <a:endParaRPr lang="ru-RU" altLang="ru-RU" sz="4800" b="1" dirty="0" smtClean="0">
              <a:solidFill>
                <a:schemeClr val="bg1"/>
              </a:solidFill>
              <a:effectLst>
                <a:outerShdw blurRad="38100" dist="38100" dir="2700000" algn="tl">
                  <a:srgbClr val="000000"/>
                </a:outerShdw>
              </a:effectLst>
              <a:latin typeface="Arial" charset="0"/>
            </a:endParaRPr>
          </a:p>
          <a:p>
            <a:pPr algn="ctr">
              <a:defRPr/>
            </a:pPr>
            <a:endParaRPr lang="ru-RU" altLang="ru-RU" sz="3600" b="1" dirty="0" smtClean="0">
              <a:solidFill>
                <a:schemeClr val="bg1"/>
              </a:solidFill>
              <a:effectLst>
                <a:outerShdw blurRad="38100" dist="38100" dir="2700000" algn="tl">
                  <a:srgbClr val="000000"/>
                </a:outerShdw>
              </a:effectLst>
              <a:latin typeface="Arial" charset="0"/>
            </a:endParaRPr>
          </a:p>
          <a:p>
            <a:pPr algn="ctr">
              <a:defRPr/>
            </a:pPr>
            <a:r>
              <a:rPr lang="ru-RU" altLang="ru-RU" sz="3600" b="1" dirty="0" smtClean="0">
                <a:solidFill>
                  <a:schemeClr val="bg1"/>
                </a:solidFill>
                <a:effectLst>
                  <a:outerShdw blurRad="38100" dist="38100" dir="2700000" algn="tl">
                    <a:srgbClr val="000000"/>
                  </a:outerShdw>
                </a:effectLst>
                <a:latin typeface="Arial" charset="0"/>
              </a:rPr>
              <a:t>Благовещенский храм</a:t>
            </a:r>
            <a:endParaRPr lang="en-US" altLang="ru-RU" sz="3600" b="1" dirty="0">
              <a:solidFill>
                <a:schemeClr val="bg1"/>
              </a:solidFill>
              <a:effectLst>
                <a:outerShdw blurRad="38100" dist="38100" dir="2700000" algn="tl">
                  <a:srgbClr val="000000"/>
                </a:outerShdw>
              </a:effectLst>
              <a:latin typeface="Arial" charset="0"/>
            </a:endParaRPr>
          </a:p>
        </p:txBody>
      </p:sp>
      <p:sp>
        <p:nvSpPr>
          <p:cNvPr id="26629" name="AutoShape 5">
            <a:hlinkClick r:id="rId3" action="ppaction://hlinksldjump"/>
          </p:cNvPr>
          <p:cNvSpPr>
            <a:spLocks noChangeArrowheads="1"/>
          </p:cNvSpPr>
          <p:nvPr/>
        </p:nvSpPr>
        <p:spPr bwMode="auto">
          <a:xfrm>
            <a:off x="7718425" y="6329363"/>
            <a:ext cx="1176338" cy="500062"/>
          </a:xfrm>
          <a:prstGeom prst="leftArrow">
            <a:avLst>
              <a:gd name="adj1" fmla="val 50000"/>
              <a:gd name="adj2" fmla="val 5881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3" name="TextBox 2"/>
          <p:cNvSpPr txBox="1"/>
          <p:nvPr/>
        </p:nvSpPr>
        <p:spPr>
          <a:xfrm>
            <a:off x="272561" y="729884"/>
            <a:ext cx="3190297" cy="461665"/>
          </a:xfrm>
          <a:prstGeom prst="rect">
            <a:avLst/>
          </a:prstGeom>
          <a:noFill/>
        </p:spPr>
        <p:txBody>
          <a:bodyPr wrap="none">
            <a:spAutoFit/>
          </a:bodyPr>
          <a:lstStyle/>
          <a:p>
            <a:pPr>
              <a:defRPr/>
            </a:pPr>
            <a:r>
              <a:rPr lang="ru-RU" sz="2400" dirty="0" smtClean="0">
                <a:solidFill>
                  <a:srgbClr val="0774C1"/>
                </a:solidFill>
                <a:latin typeface="Franklin Gothic Medium" panose="020B0603020102020204" pitchFamily="34" charset="0"/>
              </a:rPr>
              <a:t>Соборы и храмы 300</a:t>
            </a:r>
            <a:endParaRPr lang="ru-RU" sz="2400" dirty="0">
              <a:solidFill>
                <a:srgbClr val="0774C1"/>
              </a:solidFill>
              <a:latin typeface="Franklin Gothic Medium" panose="020B0603020102020204" pitchFamily="34" charset="0"/>
            </a:endParaRP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931" y="2314574"/>
            <a:ext cx="5292970" cy="352313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9"/>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nimBg="1"/>
      <p:bldP spid="266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spect="1" noChangeArrowheads="1"/>
          </p:cNvSpPr>
          <p:nvPr/>
        </p:nvSpPr>
        <p:spPr bwMode="auto">
          <a:xfrm>
            <a:off x="0" y="0"/>
            <a:ext cx="9144000" cy="6870700"/>
          </a:xfrm>
          <a:prstGeom prst="rect">
            <a:avLst/>
          </a:prstGeom>
          <a:solidFill>
            <a:schemeClr val="accent5">
              <a:lumMod val="60000"/>
              <a:lumOff val="40000"/>
            </a:schemeClr>
          </a:solidFill>
          <a:ln>
            <a:noFill/>
          </a:ln>
          <a:effectLst/>
          <a:extLst/>
        </p:spPr>
        <p:txBody>
          <a:bodyPr wrap="none"/>
          <a:lstStyle/>
          <a:p>
            <a:pPr>
              <a:defRPr/>
            </a:pPr>
            <a:r>
              <a:rPr lang="ru-RU" altLang="ru-RU" sz="2800" b="1" dirty="0" smtClean="0">
                <a:effectLst>
                  <a:outerShdw blurRad="38100" dist="38100" dir="2700000" algn="tl">
                    <a:srgbClr val="000000"/>
                  </a:outerShdw>
                </a:effectLst>
                <a:latin typeface="Arial" charset="0"/>
              </a:rPr>
              <a:t>Назовите церковь, воздвигнутую в 1823 году</a:t>
            </a:r>
          </a:p>
          <a:p>
            <a:pPr>
              <a:defRPr/>
            </a:pPr>
            <a:r>
              <a:rPr lang="ru-RU" altLang="ru-RU" sz="2800" b="1" dirty="0">
                <a:effectLst>
                  <a:outerShdw blurRad="38100" dist="38100" dir="2700000" algn="tl">
                    <a:srgbClr val="000000"/>
                  </a:outerShdw>
                </a:effectLst>
                <a:latin typeface="Arial" charset="0"/>
              </a:rPr>
              <a:t>стараниями и на средства графа </a:t>
            </a:r>
            <a:r>
              <a:rPr lang="ru-RU" altLang="ru-RU" sz="2800" b="1" dirty="0" smtClean="0">
                <a:effectLst>
                  <a:outerShdw blurRad="38100" dist="38100" dir="2700000" algn="tl">
                    <a:srgbClr val="000000"/>
                  </a:outerShdw>
                </a:effectLst>
                <a:latin typeface="Arial" charset="0"/>
              </a:rPr>
              <a:t>Д.Н. </a:t>
            </a:r>
            <a:r>
              <a:rPr lang="ru-RU" altLang="ru-RU" sz="2800" b="1" dirty="0" err="1" smtClean="0">
                <a:effectLst>
                  <a:outerShdw blurRad="38100" dist="38100" dir="2700000" algn="tl">
                    <a:srgbClr val="000000"/>
                  </a:outerShdw>
                </a:effectLst>
                <a:latin typeface="Arial" charset="0"/>
              </a:rPr>
              <a:t>Блудова</a:t>
            </a:r>
            <a:r>
              <a:rPr lang="ru-RU" altLang="ru-RU" sz="2800" b="1" dirty="0" smtClean="0">
                <a:effectLst>
                  <a:outerShdw blurRad="38100" dist="38100" dir="2700000" algn="tl">
                    <a:srgbClr val="000000"/>
                  </a:outerShdw>
                </a:effectLst>
                <a:latin typeface="Arial" charset="0"/>
              </a:rPr>
              <a:t> -</a:t>
            </a:r>
          </a:p>
          <a:p>
            <a:pPr>
              <a:defRPr/>
            </a:pPr>
            <a:r>
              <a:rPr lang="ru-RU" altLang="ru-RU" sz="2800" b="1" dirty="0" smtClean="0">
                <a:effectLst>
                  <a:outerShdw blurRad="38100" dist="38100" dir="2700000" algn="tl">
                    <a:srgbClr val="000000"/>
                  </a:outerShdw>
                </a:effectLst>
                <a:latin typeface="Arial" charset="0"/>
              </a:rPr>
              <a:t> известного </a:t>
            </a:r>
            <a:r>
              <a:rPr lang="ru-RU" altLang="ru-RU" sz="2800" b="1" dirty="0">
                <a:effectLst>
                  <a:outerShdw blurRad="38100" dist="38100" dir="2700000" algn="tl">
                    <a:srgbClr val="000000"/>
                  </a:outerShdw>
                </a:effectLst>
                <a:latin typeface="Arial" charset="0"/>
              </a:rPr>
              <a:t>государственного деятеля, </a:t>
            </a:r>
            <a:endParaRPr lang="ru-RU" altLang="ru-RU" sz="2800" b="1" dirty="0" smtClean="0">
              <a:effectLst>
                <a:outerShdw blurRad="38100" dist="38100" dir="2700000" algn="tl">
                  <a:srgbClr val="000000"/>
                </a:outerShdw>
              </a:effectLst>
              <a:latin typeface="Arial" charset="0"/>
            </a:endParaRPr>
          </a:p>
          <a:p>
            <a:pPr>
              <a:defRPr/>
            </a:pPr>
            <a:r>
              <a:rPr lang="ru-RU" altLang="ru-RU" sz="2800" b="1" dirty="0" smtClean="0">
                <a:effectLst>
                  <a:outerShdw blurRad="38100" dist="38100" dir="2700000" algn="tl">
                    <a:srgbClr val="000000"/>
                  </a:outerShdw>
                </a:effectLst>
                <a:latin typeface="Arial" charset="0"/>
              </a:rPr>
              <a:t>члена </a:t>
            </a:r>
            <a:r>
              <a:rPr lang="ru-RU" altLang="ru-RU" sz="2800" b="1" dirty="0">
                <a:effectLst>
                  <a:outerShdw blurRad="38100" dist="38100" dir="2700000" algn="tl">
                    <a:srgbClr val="000000"/>
                  </a:outerShdw>
                </a:effectLst>
                <a:latin typeface="Arial" charset="0"/>
              </a:rPr>
              <a:t>Комитета по освобождению крестьян </a:t>
            </a:r>
            <a:endParaRPr lang="ru-RU" altLang="ru-RU" sz="2800" b="1" dirty="0" smtClean="0">
              <a:effectLst>
                <a:outerShdw blurRad="38100" dist="38100" dir="2700000" algn="tl">
                  <a:srgbClr val="000000"/>
                </a:outerShdw>
              </a:effectLst>
              <a:latin typeface="Arial" charset="0"/>
            </a:endParaRPr>
          </a:p>
          <a:p>
            <a:pPr>
              <a:defRPr/>
            </a:pPr>
            <a:r>
              <a:rPr lang="ru-RU" altLang="ru-RU" sz="2800" b="1" dirty="0" smtClean="0">
                <a:effectLst>
                  <a:outerShdw blurRad="38100" dist="38100" dir="2700000" algn="tl">
                    <a:srgbClr val="000000"/>
                  </a:outerShdw>
                </a:effectLst>
                <a:latin typeface="Arial" charset="0"/>
              </a:rPr>
              <a:t>от </a:t>
            </a:r>
            <a:r>
              <a:rPr lang="ru-RU" altLang="ru-RU" sz="2800" b="1" dirty="0">
                <a:effectLst>
                  <a:outerShdw blurRad="38100" dist="38100" dir="2700000" algn="tl">
                    <a:srgbClr val="000000"/>
                  </a:outerShdw>
                </a:effectLst>
                <a:latin typeface="Arial" charset="0"/>
              </a:rPr>
              <a:t>крепостного права.</a:t>
            </a:r>
            <a:endParaRPr lang="en-US" altLang="ru-RU" sz="2800" b="1" dirty="0">
              <a:effectLst>
                <a:outerShdw blurRad="38100" dist="38100" dir="2700000" algn="tl">
                  <a:srgbClr val="000000"/>
                </a:outerShdw>
              </a:effectLst>
              <a:latin typeface="Arial" charset="0"/>
            </a:endParaRPr>
          </a:p>
        </p:txBody>
      </p:sp>
      <p:sp>
        <p:nvSpPr>
          <p:cNvPr id="27651" name="Rectangle 3"/>
          <p:cNvSpPr>
            <a:spLocks noChangeAspect="1" noChangeArrowheads="1"/>
          </p:cNvSpPr>
          <p:nvPr/>
        </p:nvSpPr>
        <p:spPr bwMode="auto">
          <a:xfrm>
            <a:off x="0" y="3430588"/>
            <a:ext cx="9144000" cy="3427412"/>
          </a:xfrm>
          <a:prstGeom prst="rect">
            <a:avLst/>
          </a:prstGeom>
          <a:solidFill>
            <a:schemeClr val="accent5">
              <a:lumMod val="60000"/>
              <a:lumOff val="40000"/>
            </a:schemeClr>
          </a:solidFill>
          <a:ln>
            <a:noFill/>
          </a:ln>
          <a:effectLst/>
          <a:extLst/>
        </p:spPr>
        <p:txBody>
          <a:bodyPr wrap="none" anchor="ctr"/>
          <a:lstStyle/>
          <a:p>
            <a:pPr algn="ctr">
              <a:defRPr/>
            </a:pPr>
            <a:endParaRPr lang="ru-RU" altLang="ru-RU" sz="7200" b="1" dirty="0">
              <a:solidFill>
                <a:schemeClr val="bg1"/>
              </a:solidFill>
              <a:effectLst>
                <a:outerShdw blurRad="38100" dist="38100" dir="2700000" algn="tl">
                  <a:srgbClr val="000000"/>
                </a:outerShdw>
              </a:effectLst>
              <a:latin typeface="Arial" charset="0"/>
            </a:endParaRPr>
          </a:p>
          <a:p>
            <a:pPr algn="ctr">
              <a:defRPr/>
            </a:pPr>
            <a:endParaRPr lang="ru-RU" altLang="ru-RU" sz="3600" b="1" dirty="0" smtClean="0">
              <a:solidFill>
                <a:schemeClr val="bg1"/>
              </a:solidFill>
              <a:effectLst>
                <a:outerShdw blurRad="38100" dist="38100" dir="2700000" algn="tl">
                  <a:srgbClr val="000000"/>
                </a:outerShdw>
              </a:effectLst>
              <a:latin typeface="Arial" charset="0"/>
            </a:endParaRPr>
          </a:p>
          <a:p>
            <a:pPr algn="ctr">
              <a:defRPr/>
            </a:pPr>
            <a:r>
              <a:rPr lang="ru-RU" altLang="ru-RU" sz="3600" b="1" dirty="0" smtClean="0">
                <a:solidFill>
                  <a:schemeClr val="bg1"/>
                </a:solidFill>
                <a:effectLst>
                  <a:outerShdw blurRad="38100" dist="38100" dir="2700000" algn="tl">
                    <a:srgbClr val="000000"/>
                  </a:outerShdw>
                </a:effectLst>
                <a:latin typeface="Arial" charset="0"/>
              </a:rPr>
              <a:t>Церковь Богоявления</a:t>
            </a:r>
            <a:endParaRPr lang="en-US" altLang="ru-RU" sz="3600" b="1" dirty="0">
              <a:solidFill>
                <a:schemeClr val="bg1"/>
              </a:solidFill>
              <a:effectLst>
                <a:outerShdw blurRad="38100" dist="38100" dir="2700000" algn="tl">
                  <a:srgbClr val="000000"/>
                </a:outerShdw>
              </a:effectLst>
              <a:latin typeface="Arial" charset="0"/>
            </a:endParaRPr>
          </a:p>
        </p:txBody>
      </p:sp>
      <p:sp>
        <p:nvSpPr>
          <p:cNvPr id="27653" name="AutoShape 5">
            <a:hlinkClick r:id="rId3" action="ppaction://hlinksldjump"/>
          </p:cNvPr>
          <p:cNvSpPr>
            <a:spLocks noChangeArrowheads="1"/>
          </p:cNvSpPr>
          <p:nvPr/>
        </p:nvSpPr>
        <p:spPr bwMode="auto">
          <a:xfrm>
            <a:off x="7718425" y="6329363"/>
            <a:ext cx="1176338" cy="500062"/>
          </a:xfrm>
          <a:prstGeom prst="leftArrow">
            <a:avLst>
              <a:gd name="adj1" fmla="val 50000"/>
              <a:gd name="adj2" fmla="val 5881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t="-695" b="695"/>
          <a:stretch/>
        </p:blipFill>
        <p:spPr>
          <a:xfrm>
            <a:off x="2373939" y="2435383"/>
            <a:ext cx="4163770" cy="3122828"/>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5845143" y="1973717"/>
            <a:ext cx="3190297" cy="461665"/>
          </a:xfrm>
          <a:prstGeom prst="rect">
            <a:avLst/>
          </a:prstGeom>
          <a:noFill/>
        </p:spPr>
        <p:txBody>
          <a:bodyPr wrap="none">
            <a:spAutoFit/>
          </a:bodyPr>
          <a:lstStyle/>
          <a:p>
            <a:pPr>
              <a:defRPr/>
            </a:pPr>
            <a:r>
              <a:rPr lang="ru-RU" sz="2400" dirty="0" smtClean="0">
                <a:solidFill>
                  <a:srgbClr val="0774C1"/>
                </a:solidFill>
                <a:latin typeface="Franklin Gothic Medium" panose="020B0603020102020204" pitchFamily="34" charset="0"/>
              </a:rPr>
              <a:t>Соборы и храмы 400</a:t>
            </a:r>
            <a:endParaRPr lang="ru-RU" sz="2400" dirty="0">
              <a:solidFill>
                <a:srgbClr val="0774C1"/>
              </a:solidFill>
              <a:latin typeface="Franklin Gothic Medium" panose="020B0603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3"/>
                                        </p:tgtEl>
                                        <p:attrNameLst>
                                          <p:attrName>style.visibility</p:attrName>
                                        </p:attrNameLst>
                                      </p:cBhvr>
                                      <p:to>
                                        <p:strVal val="visible"/>
                                      </p:to>
                                    </p:set>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76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spect="1" noChangeArrowheads="1"/>
          </p:cNvSpPr>
          <p:nvPr/>
        </p:nvSpPr>
        <p:spPr bwMode="auto">
          <a:xfrm>
            <a:off x="0" y="0"/>
            <a:ext cx="9144000" cy="6870700"/>
          </a:xfrm>
          <a:prstGeom prst="rect">
            <a:avLst/>
          </a:prstGeom>
          <a:solidFill>
            <a:schemeClr val="accent5">
              <a:lumMod val="60000"/>
              <a:lumOff val="40000"/>
            </a:schemeClr>
          </a:solidFill>
          <a:ln>
            <a:noFill/>
          </a:ln>
          <a:effectLst/>
          <a:extLst/>
        </p:spPr>
        <p:txBody>
          <a:bodyPr wrap="none"/>
          <a:lstStyle/>
          <a:p>
            <a:pPr algn="ctr">
              <a:defRPr/>
            </a:pPr>
            <a:r>
              <a:rPr lang="ru-RU" altLang="ru-RU" sz="3600" b="1" dirty="0" smtClean="0">
                <a:effectLst>
                  <a:outerShdw blurRad="38100" dist="38100" dir="2700000" algn="tl">
                    <a:srgbClr val="000000"/>
                  </a:outerShdw>
                </a:effectLst>
                <a:latin typeface="Arial" charset="0"/>
              </a:rPr>
              <a:t>Назовите церковь, </a:t>
            </a:r>
          </a:p>
          <a:p>
            <a:pPr algn="ctr">
              <a:defRPr/>
            </a:pPr>
            <a:r>
              <a:rPr lang="ru-RU" altLang="ru-RU" sz="3600" b="1" dirty="0" smtClean="0">
                <a:effectLst>
                  <a:outerShdw blurRad="38100" dist="38100" dir="2700000" algn="tl">
                    <a:srgbClr val="000000"/>
                  </a:outerShdw>
                </a:effectLst>
                <a:latin typeface="Arial" charset="0"/>
              </a:rPr>
              <a:t>изображенную на фото.</a:t>
            </a:r>
            <a:endParaRPr lang="en-US" altLang="ru-RU" sz="3600" b="1" dirty="0">
              <a:effectLst>
                <a:outerShdw blurRad="38100" dist="38100" dir="2700000" algn="tl">
                  <a:srgbClr val="000000"/>
                </a:outerShdw>
              </a:effectLst>
              <a:latin typeface="Arial" charset="0"/>
            </a:endParaRPr>
          </a:p>
        </p:txBody>
      </p:sp>
      <p:sp>
        <p:nvSpPr>
          <p:cNvPr id="28675" name="Rectangle 3"/>
          <p:cNvSpPr>
            <a:spLocks noChangeAspect="1" noChangeArrowheads="1"/>
          </p:cNvSpPr>
          <p:nvPr/>
        </p:nvSpPr>
        <p:spPr bwMode="auto">
          <a:xfrm>
            <a:off x="0" y="3429000"/>
            <a:ext cx="9144000" cy="3427413"/>
          </a:xfrm>
          <a:prstGeom prst="rect">
            <a:avLst/>
          </a:prstGeom>
          <a:solidFill>
            <a:schemeClr val="accent5">
              <a:lumMod val="60000"/>
              <a:lumOff val="40000"/>
            </a:schemeClr>
          </a:solidFill>
          <a:ln>
            <a:noFill/>
          </a:ln>
          <a:effectLst/>
          <a:extLst/>
        </p:spPr>
        <p:txBody>
          <a:bodyPr wrap="none" anchor="ctr"/>
          <a:lstStyle/>
          <a:p>
            <a:pPr algn="ctr">
              <a:defRPr/>
            </a:pPr>
            <a:endParaRPr lang="ru-RU" altLang="ru-RU" sz="4000" b="1" dirty="0" smtClean="0">
              <a:solidFill>
                <a:schemeClr val="bg1"/>
              </a:solidFill>
              <a:effectLst>
                <a:outerShdw blurRad="38100" dist="38100" dir="2700000" algn="tl">
                  <a:srgbClr val="000000"/>
                </a:outerShdw>
              </a:effectLst>
              <a:latin typeface="Arial" charset="0"/>
            </a:endParaRPr>
          </a:p>
          <a:p>
            <a:pPr algn="r">
              <a:defRPr/>
            </a:pPr>
            <a:r>
              <a:rPr lang="ru-RU" altLang="ru-RU" sz="4000" b="1" dirty="0" smtClean="0">
                <a:solidFill>
                  <a:schemeClr val="bg1"/>
                </a:solidFill>
                <a:effectLst>
                  <a:outerShdw blurRad="38100" dist="38100" dir="2700000" algn="tl">
                    <a:srgbClr val="000000"/>
                  </a:outerShdw>
                </a:effectLst>
                <a:latin typeface="Arial" charset="0"/>
              </a:rPr>
              <a:t>                       Церковь </a:t>
            </a:r>
          </a:p>
          <a:p>
            <a:pPr algn="r">
              <a:defRPr/>
            </a:pPr>
            <a:r>
              <a:rPr lang="ru-RU" altLang="ru-RU" sz="4000" b="1" dirty="0" smtClean="0">
                <a:solidFill>
                  <a:schemeClr val="bg1"/>
                </a:solidFill>
                <a:effectLst>
                  <a:outerShdw blurRad="38100" dist="38100" dir="2700000" algn="tl">
                    <a:srgbClr val="000000"/>
                  </a:outerShdw>
                </a:effectLst>
                <a:latin typeface="Arial" charset="0"/>
              </a:rPr>
              <a:t>Воскресения Христова</a:t>
            </a:r>
            <a:endParaRPr lang="en-US" altLang="ru-RU" sz="4000" b="1" dirty="0">
              <a:solidFill>
                <a:schemeClr val="bg1"/>
              </a:solidFill>
              <a:effectLst>
                <a:outerShdw blurRad="38100" dist="38100" dir="2700000" algn="tl">
                  <a:srgbClr val="000000"/>
                </a:outerShdw>
              </a:effectLst>
              <a:latin typeface="Arial" charset="0"/>
            </a:endParaRPr>
          </a:p>
        </p:txBody>
      </p:sp>
      <p:sp>
        <p:nvSpPr>
          <p:cNvPr id="28677" name="AutoShape 5">
            <a:hlinkClick r:id="rId3" action="ppaction://hlinksldjump"/>
          </p:cNvPr>
          <p:cNvSpPr>
            <a:spLocks noChangeArrowheads="1"/>
          </p:cNvSpPr>
          <p:nvPr/>
        </p:nvSpPr>
        <p:spPr bwMode="auto">
          <a:xfrm>
            <a:off x="7718425" y="6329363"/>
            <a:ext cx="1176338" cy="500062"/>
          </a:xfrm>
          <a:prstGeom prst="leftArrow">
            <a:avLst>
              <a:gd name="adj1" fmla="val 50000"/>
              <a:gd name="adj2" fmla="val 5881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2" name="TextBox 1"/>
          <p:cNvSpPr txBox="1"/>
          <p:nvPr/>
        </p:nvSpPr>
        <p:spPr>
          <a:xfrm>
            <a:off x="5733881" y="2317431"/>
            <a:ext cx="3190297" cy="461665"/>
          </a:xfrm>
          <a:prstGeom prst="rect">
            <a:avLst/>
          </a:prstGeom>
          <a:noFill/>
        </p:spPr>
        <p:txBody>
          <a:bodyPr wrap="none">
            <a:spAutoFit/>
          </a:bodyPr>
          <a:lstStyle/>
          <a:p>
            <a:pPr>
              <a:defRPr/>
            </a:pPr>
            <a:r>
              <a:rPr lang="ru-RU" sz="2400" dirty="0" smtClean="0">
                <a:solidFill>
                  <a:srgbClr val="0774C1"/>
                </a:solidFill>
                <a:latin typeface="Franklin Gothic Medium" panose="020B0603020102020204" pitchFamily="34" charset="0"/>
              </a:rPr>
              <a:t>Соборы и храмы 500</a:t>
            </a:r>
            <a:endParaRPr lang="ru-RU" sz="2400" dirty="0">
              <a:solidFill>
                <a:srgbClr val="0774C1"/>
              </a:solidFill>
              <a:latin typeface="Franklin Gothic Medium" panose="020B0603020102020204" pitchFamily="34" charset="0"/>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093" y="1299807"/>
            <a:ext cx="5387788" cy="40408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animBg="1"/>
      <p:bldP spid="2867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5">
                <a:lumMod val="60000"/>
                <a:lumOff val="40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sp>
        <p:nvSpPr>
          <p:cNvPr id="3" name="TextBox 2"/>
          <p:cNvSpPr txBox="1"/>
          <p:nvPr/>
        </p:nvSpPr>
        <p:spPr>
          <a:xfrm>
            <a:off x="778119" y="540666"/>
            <a:ext cx="7376745" cy="584775"/>
          </a:xfrm>
          <a:prstGeom prst="rect">
            <a:avLst/>
          </a:prstGeom>
          <a:noFill/>
        </p:spPr>
        <p:txBody>
          <a:bodyPr wrap="square" rtlCol="0">
            <a:spAutoFit/>
          </a:bodyPr>
          <a:lstStyle/>
          <a:p>
            <a:r>
              <a:rPr lang="ru-RU" sz="3200" dirty="0" smtClean="0"/>
              <a:t>Выбери, что хочешь посмотреть:</a:t>
            </a:r>
            <a:endParaRPr lang="ru-RU" sz="3200" dirty="0"/>
          </a:p>
        </p:txBody>
      </p:sp>
      <p:sp>
        <p:nvSpPr>
          <p:cNvPr id="9" name="Овал 8">
            <a:hlinkClick r:id="" action="ppaction://hlinkshowjump?jump=nextslide"/>
          </p:cNvPr>
          <p:cNvSpPr/>
          <p:nvPr/>
        </p:nvSpPr>
        <p:spPr>
          <a:xfrm>
            <a:off x="1112227" y="2591651"/>
            <a:ext cx="2356339" cy="1543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a:hlinkClick r:id="rId2" action="ppaction://hlinkpres?slideindex=1&amp;slidetitle="/>
          </p:cNvPr>
          <p:cNvSpPr txBox="1"/>
          <p:nvPr/>
        </p:nvSpPr>
        <p:spPr>
          <a:xfrm>
            <a:off x="1380392" y="3178503"/>
            <a:ext cx="1820008" cy="369332"/>
          </a:xfrm>
          <a:prstGeom prst="rect">
            <a:avLst/>
          </a:prstGeom>
          <a:noFill/>
        </p:spPr>
        <p:txBody>
          <a:bodyPr wrap="square" rtlCol="0">
            <a:spAutoFit/>
          </a:bodyPr>
          <a:lstStyle/>
          <a:p>
            <a:r>
              <a:rPr lang="ru-RU" dirty="0" smtClean="0"/>
              <a:t>Мой </a:t>
            </a:r>
            <a:r>
              <a:rPr lang="ru-RU" dirty="0" smtClean="0">
                <a:hlinkClick r:id="" action="ppaction://hlinkshowjump?jump=nextslide"/>
              </a:rPr>
              <a:t>район</a:t>
            </a:r>
            <a:r>
              <a:rPr lang="ru-RU" dirty="0" smtClean="0"/>
              <a:t> </a:t>
            </a:r>
            <a:r>
              <a:rPr lang="ru-RU" dirty="0" smtClean="0">
                <a:sym typeface="Wingdings" panose="05000000000000000000" pitchFamily="2" charset="2"/>
              </a:rPr>
              <a:t></a:t>
            </a:r>
            <a:endParaRPr lang="ru-RU" dirty="0"/>
          </a:p>
        </p:txBody>
      </p:sp>
      <p:sp>
        <p:nvSpPr>
          <p:cNvPr id="10" name="Овал 9">
            <a:hlinkClick r:id="rId3" action="ppaction://hlinksldjump"/>
          </p:cNvPr>
          <p:cNvSpPr/>
          <p:nvPr/>
        </p:nvSpPr>
        <p:spPr>
          <a:xfrm>
            <a:off x="4897314" y="2591650"/>
            <a:ext cx="2426677" cy="15430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4985236" y="3128051"/>
            <a:ext cx="2250831" cy="369332"/>
          </a:xfrm>
          <a:prstGeom prst="rect">
            <a:avLst/>
          </a:prstGeom>
          <a:noFill/>
        </p:spPr>
        <p:txBody>
          <a:bodyPr wrap="square" rtlCol="0">
            <a:spAutoFit/>
          </a:bodyPr>
          <a:lstStyle/>
          <a:p>
            <a:r>
              <a:rPr lang="ru-RU" dirty="0" smtClean="0">
                <a:hlinkClick r:id="rId3" action="ppaction://hlinksldjump"/>
              </a:rPr>
              <a:t>Видео</a:t>
            </a:r>
            <a:r>
              <a:rPr lang="ru-RU" dirty="0" smtClean="0"/>
              <a:t> о городе </a:t>
            </a:r>
            <a:r>
              <a:rPr lang="ru-RU" dirty="0" smtClean="0">
                <a:sym typeface="Wingdings" panose="05000000000000000000" pitchFamily="2" charset="2"/>
              </a:rPr>
              <a:t></a:t>
            </a:r>
            <a:endParaRPr lang="ru-RU" dirty="0"/>
          </a:p>
        </p:txBody>
      </p:sp>
      <p:sp>
        <p:nvSpPr>
          <p:cNvPr id="14" name="Стрелка вниз 13"/>
          <p:cNvSpPr/>
          <p:nvPr/>
        </p:nvSpPr>
        <p:spPr>
          <a:xfrm>
            <a:off x="1924416" y="1125442"/>
            <a:ext cx="731960" cy="13653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низ 14"/>
          <p:cNvSpPr/>
          <p:nvPr/>
        </p:nvSpPr>
        <p:spPr>
          <a:xfrm>
            <a:off x="5745772" y="1125442"/>
            <a:ext cx="729758" cy="13653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662634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5">
                <a:lumMod val="60000"/>
                <a:lumOff val="40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graphicFrame>
        <p:nvGraphicFramePr>
          <p:cNvPr id="5" name="Объект 4">
            <a:hlinkClick r:id="" action="ppaction://ole?verb=0"/>
          </p:cNvPr>
          <p:cNvGraphicFramePr>
            <a:graphicFrameLocks noChangeAspect="1"/>
          </p:cNvGraphicFramePr>
          <p:nvPr>
            <p:extLst>
              <p:ext uri="{D42A27DB-BD31-4B8C-83A1-F6EECF244321}">
                <p14:modId xmlns:p14="http://schemas.microsoft.com/office/powerpoint/2010/main" val="3376161344"/>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38" name="Презентация" r:id="rId3" imgW="6094373" imgH="3427635" progId="PowerPoint.Show.12">
                  <p:embed/>
                </p:oleObj>
              </mc:Choice>
              <mc:Fallback>
                <p:oleObj name="Презентация" r:id="rId3" imgW="6094373" imgH="3427635" progId="PowerPoint.Show.12">
                  <p:embed/>
                  <p:pic>
                    <p:nvPicPr>
                      <p:cNvPr id="0" name=""/>
                      <p:cNvPicPr/>
                      <p:nvPr/>
                    </p:nvPicPr>
                    <p:blipFill>
                      <a:blip r:embed="rId4"/>
                      <a:stretch>
                        <a:fillRect/>
                      </a:stretch>
                    </p:blipFill>
                    <p:spPr>
                      <a:xfrm>
                        <a:off x="0" y="0"/>
                        <a:ext cx="9144000" cy="6858000"/>
                      </a:xfrm>
                      <a:prstGeom prst="rect">
                        <a:avLst/>
                      </a:prstGeom>
                    </p:spPr>
                  </p:pic>
                </p:oleObj>
              </mc:Fallback>
            </mc:AlternateContent>
          </a:graphicData>
        </a:graphic>
      </p:graphicFrame>
      <p:sp>
        <p:nvSpPr>
          <p:cNvPr id="6" name="TextBox 5">
            <a:hlinkClick r:id="" action="ppaction://hlinkshowjump?jump=previousslide"/>
          </p:cNvPr>
          <p:cNvSpPr txBox="1"/>
          <p:nvPr/>
        </p:nvSpPr>
        <p:spPr>
          <a:xfrm>
            <a:off x="7498080" y="6093229"/>
            <a:ext cx="1454727"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ru-RU" dirty="0" smtClean="0"/>
              <a:t>В начало</a:t>
            </a:r>
            <a:endParaRPr lang="ru-RU" dirty="0"/>
          </a:p>
        </p:txBody>
      </p:sp>
    </p:spTree>
    <p:extLst>
      <p:ext uri="{BB962C8B-B14F-4D97-AF65-F5344CB8AC3E}">
        <p14:creationId xmlns:p14="http://schemas.microsoft.com/office/powerpoint/2010/main" val="32962392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5">
                <a:lumMod val="60000"/>
                <a:lumOff val="40000"/>
              </a:schemeClr>
            </a:gs>
            <a:gs pos="100000">
              <a:schemeClr val="bg2">
                <a:shade val="96000"/>
                <a:hueMod val="88000"/>
                <a:satMod val="220000"/>
                <a:lumMod val="82000"/>
              </a:schemeClr>
            </a:gs>
          </a:gsLst>
          <a:lin ang="6120000" scaled="1"/>
        </a:gradFill>
        <a:effectLst/>
      </p:bgPr>
    </p:bg>
    <p:spTree>
      <p:nvGrpSpPr>
        <p:cNvPr id="1" name=""/>
        <p:cNvGrpSpPr/>
        <p:nvPr/>
      </p:nvGrpSpPr>
      <p:grpSpPr>
        <a:xfrm>
          <a:off x="0" y="0"/>
          <a:ext cx="0" cy="0"/>
          <a:chOff x="0" y="0"/>
          <a:chExt cx="0" cy="0"/>
        </a:xfrm>
      </p:grpSpPr>
      <p:pic>
        <p:nvPicPr>
          <p:cNvPr id="2" name="Ульяновск - мой город! Моя родина!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818909"/>
          </a:xfrm>
          <a:prstGeom prst="rect">
            <a:avLst/>
          </a:prstGeom>
        </p:spPr>
      </p:pic>
      <p:sp>
        <p:nvSpPr>
          <p:cNvPr id="3" name="TextBox 2"/>
          <p:cNvSpPr txBox="1"/>
          <p:nvPr/>
        </p:nvSpPr>
        <p:spPr>
          <a:xfrm>
            <a:off x="2618509" y="6234545"/>
            <a:ext cx="354122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ru-RU" dirty="0" smtClean="0">
                <a:solidFill>
                  <a:srgbClr val="D4BEFC"/>
                </a:solidFill>
                <a:hlinkClick r:id="" action="ppaction://hlinkshowjump?jump=firstslide"/>
              </a:rPr>
              <a:t>Вернуться назад можно тут</a:t>
            </a:r>
            <a:r>
              <a:rPr lang="ru-RU" dirty="0" smtClean="0">
                <a:solidFill>
                  <a:srgbClr val="D4BEFC"/>
                </a:solidFill>
                <a:sym typeface="Wingdings" panose="05000000000000000000" pitchFamily="2" charset="2"/>
                <a:hlinkClick r:id="" action="ppaction://hlinkshowjump?jump=firstslide"/>
              </a:rPr>
              <a:t></a:t>
            </a:r>
            <a:endParaRPr lang="ru-RU" dirty="0">
              <a:solidFill>
                <a:srgbClr val="D4BEFC"/>
              </a:solidFill>
            </a:endParaRPr>
          </a:p>
        </p:txBody>
      </p:sp>
    </p:spTree>
    <p:extLst>
      <p:ext uri="{BB962C8B-B14F-4D97-AF65-F5344CB8AC3E}">
        <p14:creationId xmlns:p14="http://schemas.microsoft.com/office/powerpoint/2010/main" val="3092231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spect="1" noChangeArrowheads="1"/>
          </p:cNvSpPr>
          <p:nvPr/>
        </p:nvSpPr>
        <p:spPr bwMode="auto">
          <a:xfrm>
            <a:off x="0" y="0"/>
            <a:ext cx="9144000" cy="6870700"/>
          </a:xfrm>
          <a:prstGeom prst="rect">
            <a:avLst/>
          </a:prstGeom>
          <a:solidFill>
            <a:schemeClr val="accent5">
              <a:lumMod val="60000"/>
              <a:lumOff val="40000"/>
            </a:schemeClr>
          </a:solidFill>
          <a:ln>
            <a:noFill/>
          </a:ln>
          <a:effectLst/>
          <a:extLst/>
        </p:spPr>
        <p:txBody>
          <a:bodyPr wrap="none"/>
          <a:lstStyle/>
          <a:p>
            <a:pPr algn="ctr">
              <a:defRPr/>
            </a:pPr>
            <a:r>
              <a:rPr lang="ru-RU" altLang="ru-RU" sz="4800" b="1" dirty="0">
                <a:effectLst>
                  <a:outerShdw blurRad="38100" dist="38100" dir="2700000" algn="tl">
                    <a:srgbClr val="000000"/>
                  </a:outerShdw>
                </a:effectLst>
                <a:latin typeface="Arial" charset="0"/>
              </a:rPr>
              <a:t>Р</a:t>
            </a:r>
            <a:r>
              <a:rPr lang="ru-RU" altLang="ru-RU" sz="4800" b="1" dirty="0" smtClean="0">
                <a:effectLst>
                  <a:outerShdw blurRad="38100" dist="38100" dir="2700000" algn="tl">
                    <a:srgbClr val="000000"/>
                  </a:outerShdw>
                </a:effectLst>
                <a:latin typeface="Arial" charset="0"/>
              </a:rPr>
              <a:t>уководитель Октябрьской </a:t>
            </a:r>
          </a:p>
          <a:p>
            <a:pPr algn="ctr">
              <a:defRPr/>
            </a:pPr>
            <a:r>
              <a:rPr lang="ru-RU" altLang="ru-RU" sz="4800" b="1" dirty="0" smtClean="0">
                <a:effectLst>
                  <a:outerShdw blurRad="38100" dist="38100" dir="2700000" algn="tl">
                    <a:srgbClr val="000000"/>
                  </a:outerShdw>
                </a:effectLst>
                <a:latin typeface="Arial" charset="0"/>
              </a:rPr>
              <a:t>Революции 1917 года,</a:t>
            </a:r>
          </a:p>
          <a:p>
            <a:pPr algn="ctr">
              <a:defRPr/>
            </a:pPr>
            <a:r>
              <a:rPr lang="ru-RU" altLang="ru-RU" sz="4800" b="1" dirty="0">
                <a:effectLst>
                  <a:outerShdw blurRad="38100" dist="38100" dir="2700000" algn="tl">
                    <a:srgbClr val="000000"/>
                  </a:outerShdw>
                </a:effectLst>
                <a:latin typeface="Arial" charset="0"/>
              </a:rPr>
              <a:t>р</a:t>
            </a:r>
            <a:r>
              <a:rPr lang="ru-RU" altLang="ru-RU" sz="4800" b="1" dirty="0" smtClean="0">
                <a:effectLst>
                  <a:outerShdw blurRad="38100" dist="38100" dir="2700000" algn="tl">
                    <a:srgbClr val="000000"/>
                  </a:outerShdw>
                </a:effectLst>
                <a:latin typeface="Arial" charset="0"/>
              </a:rPr>
              <a:t>одившийся в Ульяновске.</a:t>
            </a:r>
          </a:p>
          <a:p>
            <a:pPr algn="ctr">
              <a:defRPr/>
            </a:pPr>
            <a:r>
              <a:rPr lang="ru-RU" altLang="ru-RU" sz="4800" b="1" dirty="0" smtClean="0">
                <a:solidFill>
                  <a:schemeClr val="bg1"/>
                </a:solidFill>
                <a:effectLst>
                  <a:outerShdw blurRad="38100" dist="38100" dir="2700000" algn="tl">
                    <a:srgbClr val="000000"/>
                  </a:outerShdw>
                </a:effectLst>
                <a:latin typeface="Arial" charset="0"/>
              </a:rPr>
              <a:t> </a:t>
            </a:r>
          </a:p>
        </p:txBody>
      </p:sp>
      <p:sp>
        <p:nvSpPr>
          <p:cNvPr id="14339" name="Rectangle 3"/>
          <p:cNvSpPr>
            <a:spLocks noChangeAspect="1" noChangeArrowheads="1"/>
          </p:cNvSpPr>
          <p:nvPr/>
        </p:nvSpPr>
        <p:spPr bwMode="auto">
          <a:xfrm>
            <a:off x="101600" y="3289300"/>
            <a:ext cx="8940800" cy="3568700"/>
          </a:xfrm>
          <a:prstGeom prst="rect">
            <a:avLst/>
          </a:prstGeom>
          <a:solidFill>
            <a:schemeClr val="accent5">
              <a:lumMod val="60000"/>
              <a:lumOff val="40000"/>
            </a:schemeClr>
          </a:solidFill>
          <a:ln>
            <a:noFill/>
          </a:ln>
          <a:effectLst/>
          <a:extLst/>
        </p:spPr>
        <p:txBody>
          <a:bodyPr wrap="none" anchor="ctr"/>
          <a:lstStyle/>
          <a:p>
            <a:pPr algn="ctr">
              <a:defRPr/>
            </a:pPr>
            <a:r>
              <a:rPr lang="ru-RU" altLang="ru-RU" sz="5400" b="1" dirty="0">
                <a:solidFill>
                  <a:schemeClr val="bg1"/>
                </a:solidFill>
                <a:effectLst>
                  <a:outerShdw blurRad="38100" dist="38100" dir="2700000" algn="tl">
                    <a:srgbClr val="000000"/>
                  </a:outerShdw>
                </a:effectLst>
                <a:latin typeface="Arial" charset="0"/>
              </a:rPr>
              <a:t>                 </a:t>
            </a:r>
            <a:r>
              <a:rPr lang="ru-RU" altLang="ru-RU" sz="5400" b="1" dirty="0" smtClean="0">
                <a:solidFill>
                  <a:schemeClr val="bg1"/>
                </a:solidFill>
                <a:effectLst>
                  <a:outerShdw blurRad="38100" dist="38100" dir="2700000" algn="tl">
                    <a:srgbClr val="000000"/>
                  </a:outerShdw>
                </a:effectLst>
                <a:latin typeface="Arial" charset="0"/>
              </a:rPr>
              <a:t>     Ленин В.И. </a:t>
            </a:r>
          </a:p>
          <a:p>
            <a:pPr algn="ctr">
              <a:defRPr/>
            </a:pPr>
            <a:r>
              <a:rPr lang="ru-RU" altLang="ru-RU" sz="5400" b="1" dirty="0">
                <a:solidFill>
                  <a:schemeClr val="bg1"/>
                </a:solidFill>
                <a:effectLst>
                  <a:outerShdw blurRad="38100" dist="38100" dir="2700000" algn="tl">
                    <a:srgbClr val="000000"/>
                  </a:outerShdw>
                </a:effectLst>
                <a:latin typeface="Arial" charset="0"/>
              </a:rPr>
              <a:t> </a:t>
            </a:r>
            <a:r>
              <a:rPr lang="ru-RU" altLang="ru-RU" sz="5400" b="1" dirty="0" smtClean="0">
                <a:solidFill>
                  <a:schemeClr val="bg1"/>
                </a:solidFill>
                <a:effectLst>
                  <a:outerShdw blurRad="38100" dist="38100" dir="2700000" algn="tl">
                    <a:srgbClr val="000000"/>
                  </a:outerShdw>
                </a:effectLst>
                <a:latin typeface="Arial" charset="0"/>
              </a:rPr>
              <a:t>              </a:t>
            </a:r>
            <a:endParaRPr lang="en-US" altLang="ru-RU" sz="3600" b="1" dirty="0">
              <a:solidFill>
                <a:schemeClr val="bg1"/>
              </a:solidFill>
              <a:effectLst>
                <a:outerShdw blurRad="38100" dist="38100" dir="2700000" algn="tl">
                  <a:srgbClr val="000000"/>
                </a:outerShdw>
              </a:effectLst>
              <a:latin typeface="Arial" charset="0"/>
            </a:endParaRPr>
          </a:p>
        </p:txBody>
      </p:sp>
      <p:sp>
        <p:nvSpPr>
          <p:cNvPr id="14341" name="AutoShape 5">
            <a:hlinkClick r:id="rId3" action="ppaction://hlinksldjump"/>
          </p:cNvPr>
          <p:cNvSpPr>
            <a:spLocks noChangeArrowheads="1"/>
          </p:cNvSpPr>
          <p:nvPr/>
        </p:nvSpPr>
        <p:spPr bwMode="auto">
          <a:xfrm>
            <a:off x="7718425" y="6329363"/>
            <a:ext cx="1176338" cy="500062"/>
          </a:xfrm>
          <a:prstGeom prst="leftArrow">
            <a:avLst>
              <a:gd name="adj1" fmla="val 50000"/>
              <a:gd name="adj2" fmla="val 5881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2" name="TextBox 1"/>
          <p:cNvSpPr txBox="1"/>
          <p:nvPr/>
        </p:nvSpPr>
        <p:spPr>
          <a:xfrm>
            <a:off x="6833942" y="2799060"/>
            <a:ext cx="2060821" cy="461665"/>
          </a:xfrm>
          <a:prstGeom prst="rect">
            <a:avLst/>
          </a:prstGeom>
          <a:noFill/>
        </p:spPr>
        <p:txBody>
          <a:bodyPr wrap="none">
            <a:spAutoFit/>
          </a:bodyPr>
          <a:lstStyle/>
          <a:p>
            <a:pPr>
              <a:defRPr/>
            </a:pPr>
            <a:r>
              <a:rPr lang="ru-RU" sz="2400" dirty="0" smtClean="0">
                <a:solidFill>
                  <a:srgbClr val="0070C0"/>
                </a:solidFill>
                <a:latin typeface="Franklin Gothic Medium" panose="020B0603020102020204" pitchFamily="34" charset="0"/>
              </a:rPr>
              <a:t>Личности </a:t>
            </a:r>
            <a:r>
              <a:rPr lang="ru-RU" sz="2400" dirty="0">
                <a:solidFill>
                  <a:srgbClr val="0070C0"/>
                </a:solidFill>
                <a:latin typeface="Franklin Gothic Medium" panose="020B0603020102020204" pitchFamily="34" charset="0"/>
              </a:rPr>
              <a:t>100</a:t>
            </a: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245" y="2506921"/>
            <a:ext cx="3373085" cy="386763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41"/>
                                        </p:tgtEl>
                                        <p:attrNameLst>
                                          <p:attrName>style.visibility</p:attrName>
                                        </p:attrNameLst>
                                      </p:cBhvr>
                                      <p:to>
                                        <p:strVal val="visible"/>
                                      </p:to>
                                    </p:set>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143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spect="1" noChangeArrowheads="1"/>
          </p:cNvSpPr>
          <p:nvPr/>
        </p:nvSpPr>
        <p:spPr bwMode="auto">
          <a:xfrm>
            <a:off x="0" y="0"/>
            <a:ext cx="9144000" cy="6870700"/>
          </a:xfrm>
          <a:prstGeom prst="rect">
            <a:avLst/>
          </a:prstGeom>
          <a:solidFill>
            <a:schemeClr val="accent5">
              <a:lumMod val="60000"/>
              <a:lumOff val="40000"/>
            </a:schemeClr>
          </a:solidFill>
          <a:ln>
            <a:noFill/>
          </a:ln>
          <a:effectLst/>
          <a:extLst/>
        </p:spPr>
        <p:txBody>
          <a:bodyPr wrap="none"/>
          <a:lstStyle/>
          <a:p>
            <a:pPr algn="ctr">
              <a:defRPr/>
            </a:pPr>
            <a:r>
              <a:rPr lang="ru-RU" altLang="ru-RU" sz="3600" b="1" dirty="0">
                <a:effectLst>
                  <a:outerShdw blurRad="38100" dist="38100" dir="2700000" algn="tl">
                    <a:srgbClr val="000000"/>
                  </a:outerShdw>
                </a:effectLst>
                <a:latin typeface="Arial" charset="0"/>
              </a:rPr>
              <a:t>Одним из символов </a:t>
            </a:r>
            <a:r>
              <a:rPr lang="ru-RU" altLang="ru-RU" sz="3600" b="1" dirty="0" smtClean="0">
                <a:effectLst>
                  <a:outerShdw blurRad="38100" dist="38100" dir="2700000" algn="tl">
                    <a:srgbClr val="000000"/>
                  </a:outerShdw>
                </a:effectLst>
                <a:latin typeface="Arial" charset="0"/>
              </a:rPr>
              <a:t>Ульяновска</a:t>
            </a:r>
          </a:p>
          <a:p>
            <a:pPr algn="ctr">
              <a:defRPr/>
            </a:pPr>
            <a:r>
              <a:rPr lang="ru-RU" altLang="ru-RU" sz="3600" b="1" dirty="0" smtClean="0">
                <a:effectLst>
                  <a:outerShdw blurRad="38100" dist="38100" dir="2700000" algn="tl">
                    <a:srgbClr val="000000"/>
                  </a:outerShdw>
                </a:effectLst>
                <a:latin typeface="Arial" charset="0"/>
              </a:rPr>
              <a:t> является </a:t>
            </a:r>
            <a:r>
              <a:rPr lang="ru-RU" altLang="ru-RU" sz="3600" b="1" dirty="0">
                <a:effectLst>
                  <a:outerShdw blurRad="38100" dist="38100" dir="2700000" algn="tl">
                    <a:srgbClr val="000000"/>
                  </a:outerShdw>
                </a:effectLst>
                <a:latin typeface="Arial" charset="0"/>
              </a:rPr>
              <a:t>Дом-памятник этому </a:t>
            </a:r>
            <a:endParaRPr lang="ru-RU" altLang="ru-RU" sz="3600" b="1" dirty="0" smtClean="0">
              <a:effectLst>
                <a:outerShdw blurRad="38100" dist="38100" dir="2700000" algn="tl">
                  <a:srgbClr val="000000"/>
                </a:outerShdw>
              </a:effectLst>
              <a:latin typeface="Arial" charset="0"/>
            </a:endParaRPr>
          </a:p>
          <a:p>
            <a:pPr algn="ctr">
              <a:defRPr/>
            </a:pPr>
            <a:r>
              <a:rPr lang="ru-RU" altLang="ru-RU" sz="3600" b="1" dirty="0" smtClean="0">
                <a:effectLst>
                  <a:outerShdw blurRad="38100" dist="38100" dir="2700000" algn="tl">
                    <a:srgbClr val="000000"/>
                  </a:outerShdw>
                </a:effectLst>
                <a:latin typeface="Arial" charset="0"/>
              </a:rPr>
              <a:t>великому русскому писателю,</a:t>
            </a:r>
          </a:p>
          <a:p>
            <a:pPr algn="ctr">
              <a:defRPr/>
            </a:pPr>
            <a:r>
              <a:rPr lang="ru-RU" altLang="ru-RU" sz="3600" b="1" dirty="0" smtClean="0">
                <a:effectLst>
                  <a:outerShdw blurRad="38100" dist="38100" dir="2700000" algn="tl">
                    <a:srgbClr val="000000"/>
                  </a:outerShdw>
                </a:effectLst>
                <a:latin typeface="Arial" charset="0"/>
              </a:rPr>
              <a:t> автору знаменитого романа </a:t>
            </a:r>
            <a:r>
              <a:rPr lang="ru-RU" altLang="ru-RU" sz="3600" b="1" dirty="0">
                <a:effectLst>
                  <a:outerShdw blurRad="38100" dist="38100" dir="2700000" algn="tl">
                    <a:srgbClr val="000000"/>
                  </a:outerShdw>
                </a:effectLst>
                <a:latin typeface="Arial" charset="0"/>
              </a:rPr>
              <a:t>“Обломов</a:t>
            </a:r>
            <a:r>
              <a:rPr lang="ru-RU" altLang="ru-RU" sz="3600" b="1" dirty="0" smtClean="0">
                <a:effectLst>
                  <a:outerShdw blurRad="38100" dist="38100" dir="2700000" algn="tl">
                    <a:srgbClr val="000000"/>
                  </a:outerShdw>
                </a:effectLst>
                <a:latin typeface="Arial" charset="0"/>
              </a:rPr>
              <a:t>”</a:t>
            </a:r>
          </a:p>
          <a:p>
            <a:pPr algn="ctr">
              <a:defRPr/>
            </a:pPr>
            <a:r>
              <a:rPr lang="ru-RU" altLang="ru-RU" sz="3600" b="1" dirty="0" smtClean="0">
                <a:effectLst>
                  <a:outerShdw blurRad="38100" dist="38100" dir="2700000" algn="tl">
                    <a:srgbClr val="000000"/>
                  </a:outerShdw>
                </a:effectLst>
                <a:latin typeface="Arial" charset="0"/>
              </a:rPr>
              <a:t>                       Назовите его имя.</a:t>
            </a:r>
            <a:endParaRPr lang="ru-RU" altLang="ru-RU" sz="3600" b="1" dirty="0">
              <a:effectLst>
                <a:outerShdw blurRad="38100" dist="38100" dir="2700000" algn="tl">
                  <a:srgbClr val="000000"/>
                </a:outerShdw>
              </a:effectLst>
              <a:latin typeface="Arial" charset="0"/>
            </a:endParaRPr>
          </a:p>
        </p:txBody>
      </p:sp>
      <p:sp>
        <p:nvSpPr>
          <p:cNvPr id="15363" name="Rectangle 3"/>
          <p:cNvSpPr>
            <a:spLocks noChangeAspect="1" noChangeArrowheads="1"/>
          </p:cNvSpPr>
          <p:nvPr/>
        </p:nvSpPr>
        <p:spPr bwMode="auto">
          <a:xfrm>
            <a:off x="0" y="3429000"/>
            <a:ext cx="9144000" cy="3427413"/>
          </a:xfrm>
          <a:prstGeom prst="rect">
            <a:avLst/>
          </a:prstGeom>
          <a:solidFill>
            <a:schemeClr val="accent5">
              <a:lumMod val="60000"/>
              <a:lumOff val="40000"/>
            </a:schemeClr>
          </a:solidFill>
          <a:ln>
            <a:noFill/>
          </a:ln>
          <a:effectLst/>
          <a:extLst/>
        </p:spPr>
        <p:txBody>
          <a:bodyPr wrap="none" anchor="ctr"/>
          <a:lstStyle/>
          <a:p>
            <a:pPr algn="ctr">
              <a:defRPr/>
            </a:pPr>
            <a:r>
              <a:rPr lang="ru-RU" altLang="ru-RU" sz="5400" b="1" dirty="0">
                <a:solidFill>
                  <a:schemeClr val="bg1"/>
                </a:solidFill>
                <a:effectLst>
                  <a:outerShdw blurRad="38100" dist="38100" dir="2700000" algn="tl">
                    <a:srgbClr val="000000"/>
                  </a:outerShdw>
                </a:effectLst>
                <a:latin typeface="Arial" charset="0"/>
              </a:rPr>
              <a:t>                     </a:t>
            </a:r>
            <a:r>
              <a:rPr lang="ru-RU" altLang="ru-RU" sz="5400" b="1" dirty="0" smtClean="0">
                <a:solidFill>
                  <a:schemeClr val="bg1"/>
                </a:solidFill>
                <a:effectLst>
                  <a:outerShdw blurRad="38100" dist="38100" dir="2700000" algn="tl">
                    <a:srgbClr val="000000"/>
                  </a:outerShdw>
                </a:effectLst>
                <a:latin typeface="Arial" charset="0"/>
              </a:rPr>
              <a:t>Гончаров И.А.</a:t>
            </a:r>
            <a:endParaRPr lang="en-US" altLang="ru-RU" sz="7200" b="1" dirty="0">
              <a:solidFill>
                <a:schemeClr val="bg1"/>
              </a:solidFill>
              <a:effectLst>
                <a:outerShdw blurRad="38100" dist="38100" dir="2700000" algn="tl">
                  <a:srgbClr val="000000"/>
                </a:outerShdw>
              </a:effectLst>
              <a:latin typeface="Arial" charset="0"/>
            </a:endParaRPr>
          </a:p>
        </p:txBody>
      </p:sp>
      <p:sp>
        <p:nvSpPr>
          <p:cNvPr id="15365" name="AutoShape 5">
            <a:hlinkClick r:id="rId3" action="ppaction://hlinksldjump"/>
          </p:cNvPr>
          <p:cNvSpPr>
            <a:spLocks noChangeArrowheads="1"/>
          </p:cNvSpPr>
          <p:nvPr/>
        </p:nvSpPr>
        <p:spPr bwMode="auto">
          <a:xfrm>
            <a:off x="7718425" y="6329363"/>
            <a:ext cx="1176338" cy="500062"/>
          </a:xfrm>
          <a:prstGeom prst="leftArrow">
            <a:avLst>
              <a:gd name="adj1" fmla="val 50000"/>
              <a:gd name="adj2" fmla="val 5881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pic>
        <p:nvPicPr>
          <p:cNvPr id="5125"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48652" y="2673288"/>
            <a:ext cx="3287713" cy="3287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830928" y="3082755"/>
            <a:ext cx="2063835" cy="461665"/>
          </a:xfrm>
          <a:prstGeom prst="rect">
            <a:avLst/>
          </a:prstGeom>
          <a:noFill/>
        </p:spPr>
        <p:txBody>
          <a:bodyPr wrap="none">
            <a:spAutoFit/>
          </a:bodyPr>
          <a:lstStyle/>
          <a:p>
            <a:pPr>
              <a:defRPr/>
            </a:pPr>
            <a:r>
              <a:rPr lang="ru-RU" sz="2400" dirty="0" smtClean="0">
                <a:solidFill>
                  <a:srgbClr val="0070C0"/>
                </a:solidFill>
                <a:latin typeface="Franklin Gothic Medium" panose="020B0603020102020204" pitchFamily="34" charset="0"/>
              </a:rPr>
              <a:t>Личности </a:t>
            </a:r>
            <a:r>
              <a:rPr lang="ru-RU" sz="2400" dirty="0">
                <a:solidFill>
                  <a:srgbClr val="0070C0"/>
                </a:solidFill>
                <a:latin typeface="Franklin Gothic Medium" panose="020B0603020102020204" pitchFamily="34" charset="0"/>
              </a:rPr>
              <a:t>200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65"/>
                                        </p:tgtEl>
                                        <p:attrNameLst>
                                          <p:attrName>style.visibility</p:attrName>
                                        </p:attrNameLst>
                                      </p:cBhvr>
                                      <p:to>
                                        <p:strVal val="visible"/>
                                      </p:to>
                                    </p:set>
                                  </p:childTnLst>
                                </p:cTn>
                              </p:par>
                              <p:par>
                                <p:cTn id="9" presetID="2" presetClass="entr" presetSubtype="4" fill="hold" nodeType="withEffect">
                                  <p:stCondLst>
                                    <p:cond delay="0"/>
                                  </p:stCondLst>
                                  <p:childTnLst>
                                    <p:set>
                                      <p:cBhvr>
                                        <p:cTn id="10" dur="1" fill="hold">
                                          <p:stCondLst>
                                            <p:cond delay="0"/>
                                          </p:stCondLst>
                                        </p:cTn>
                                        <p:tgtEl>
                                          <p:spTgt spid="5125"/>
                                        </p:tgtEl>
                                        <p:attrNameLst>
                                          <p:attrName>style.visibility</p:attrName>
                                        </p:attrNameLst>
                                      </p:cBhvr>
                                      <p:to>
                                        <p:strVal val="visible"/>
                                      </p:to>
                                    </p:set>
                                    <p:anim calcmode="lin" valueType="num">
                                      <p:cBhvr additive="base">
                                        <p:cTn id="11" dur="500" fill="hold"/>
                                        <p:tgtEl>
                                          <p:spTgt spid="5125"/>
                                        </p:tgtEl>
                                        <p:attrNameLst>
                                          <p:attrName>ppt_x</p:attrName>
                                        </p:attrNameLst>
                                      </p:cBhvr>
                                      <p:tavLst>
                                        <p:tav tm="0">
                                          <p:val>
                                            <p:strVal val="#ppt_x"/>
                                          </p:val>
                                        </p:tav>
                                        <p:tav tm="100000">
                                          <p:val>
                                            <p:strVal val="#ppt_x"/>
                                          </p:val>
                                        </p:tav>
                                      </p:tavLst>
                                    </p:anim>
                                    <p:anim calcmode="lin" valueType="num">
                                      <p:cBhvr additive="base">
                                        <p:cTn id="12"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P spid="153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spect="1" noChangeArrowheads="1"/>
          </p:cNvSpPr>
          <p:nvPr/>
        </p:nvSpPr>
        <p:spPr bwMode="auto">
          <a:xfrm>
            <a:off x="0" y="0"/>
            <a:ext cx="9144000" cy="6870700"/>
          </a:xfrm>
          <a:prstGeom prst="rect">
            <a:avLst/>
          </a:prstGeom>
          <a:solidFill>
            <a:schemeClr val="accent5">
              <a:lumMod val="60000"/>
              <a:lumOff val="40000"/>
            </a:schemeClr>
          </a:solidFill>
          <a:ln>
            <a:noFill/>
          </a:ln>
          <a:effectLst/>
          <a:extLst/>
        </p:spPr>
        <p:txBody>
          <a:bodyPr wrap="none"/>
          <a:lstStyle/>
          <a:p>
            <a:pPr algn="ctr">
              <a:defRPr/>
            </a:pPr>
            <a:r>
              <a:rPr lang="ru-RU" altLang="ru-RU" sz="2800" b="1" dirty="0" smtClean="0">
                <a:effectLst>
                  <a:outerShdw blurRad="38100" dist="38100" dir="2700000" algn="tl">
                    <a:srgbClr val="000000"/>
                  </a:outerShdw>
                </a:effectLst>
                <a:latin typeface="Arial" charset="0"/>
              </a:rPr>
              <a:t>Сын помещика Симбирской губернии.</a:t>
            </a:r>
          </a:p>
          <a:p>
            <a:pPr algn="ctr">
              <a:defRPr/>
            </a:pPr>
            <a:r>
              <a:rPr lang="ru-RU" altLang="ru-RU" sz="2800" b="1" dirty="0" smtClean="0">
                <a:effectLst>
                  <a:outerShdw blurRad="38100" dist="38100" dir="2700000" algn="tl">
                    <a:srgbClr val="000000"/>
                  </a:outerShdw>
                </a:effectLst>
                <a:latin typeface="Arial" charset="0"/>
              </a:rPr>
              <a:t>Создатель </a:t>
            </a:r>
            <a:r>
              <a:rPr lang="ru-RU" altLang="ru-RU" sz="2800" b="1" dirty="0">
                <a:effectLst>
                  <a:outerShdw blurRad="38100" dist="38100" dir="2700000" algn="tl">
                    <a:srgbClr val="000000"/>
                  </a:outerShdw>
                </a:effectLst>
                <a:latin typeface="Arial" charset="0"/>
              </a:rPr>
              <a:t>«Истории государства Российского</a:t>
            </a:r>
            <a:r>
              <a:rPr lang="ru-RU" altLang="ru-RU" sz="2800" b="1" dirty="0" smtClean="0">
                <a:effectLst>
                  <a:outerShdw blurRad="38100" dist="38100" dir="2700000" algn="tl">
                    <a:srgbClr val="000000"/>
                  </a:outerShdw>
                </a:effectLst>
                <a:latin typeface="Arial" charset="0"/>
              </a:rPr>
              <a:t>»- </a:t>
            </a:r>
          </a:p>
          <a:p>
            <a:pPr algn="ctr">
              <a:defRPr/>
            </a:pPr>
            <a:r>
              <a:rPr lang="ru-RU" altLang="ru-RU" sz="2800" b="1" dirty="0" smtClean="0">
                <a:effectLst>
                  <a:outerShdw blurRad="38100" dist="38100" dir="2700000" algn="tl">
                    <a:srgbClr val="000000"/>
                  </a:outerShdw>
                </a:effectLst>
                <a:latin typeface="Arial" charset="0"/>
              </a:rPr>
              <a:t> </a:t>
            </a:r>
            <a:r>
              <a:rPr lang="ru-RU" altLang="ru-RU" sz="2800" b="1" dirty="0">
                <a:effectLst>
                  <a:outerShdw blurRad="38100" dist="38100" dir="2700000" algn="tl">
                    <a:srgbClr val="000000"/>
                  </a:outerShdw>
                </a:effectLst>
                <a:latin typeface="Arial" charset="0"/>
              </a:rPr>
              <a:t>одного из первых фундаментальных трудов </a:t>
            </a:r>
            <a:endParaRPr lang="ru-RU" altLang="ru-RU" sz="2800" b="1" dirty="0" smtClean="0">
              <a:effectLst>
                <a:outerShdw blurRad="38100" dist="38100" dir="2700000" algn="tl">
                  <a:srgbClr val="000000"/>
                </a:outerShdw>
              </a:effectLst>
              <a:latin typeface="Arial" charset="0"/>
            </a:endParaRPr>
          </a:p>
          <a:p>
            <a:pPr algn="ctr">
              <a:defRPr/>
            </a:pPr>
            <a:r>
              <a:rPr lang="ru-RU" altLang="ru-RU" sz="2800" b="1" dirty="0" smtClean="0">
                <a:effectLst>
                  <a:outerShdw blurRad="38100" dist="38100" dir="2700000" algn="tl">
                    <a:srgbClr val="000000"/>
                  </a:outerShdw>
                </a:effectLst>
                <a:latin typeface="Arial" charset="0"/>
              </a:rPr>
              <a:t>по </a:t>
            </a:r>
            <a:r>
              <a:rPr lang="ru-RU" altLang="ru-RU" sz="2800" b="1" dirty="0">
                <a:effectLst>
                  <a:outerShdw blurRad="38100" dist="38100" dir="2700000" algn="tl">
                    <a:srgbClr val="000000"/>
                  </a:outerShdw>
                </a:effectLst>
                <a:latin typeface="Arial" charset="0"/>
              </a:rPr>
              <a:t>истории России.</a:t>
            </a:r>
            <a:endParaRPr lang="en-US" altLang="ru-RU" sz="2800" b="1" dirty="0">
              <a:effectLst>
                <a:outerShdw blurRad="38100" dist="38100" dir="2700000" algn="tl">
                  <a:srgbClr val="000000"/>
                </a:outerShdw>
              </a:effectLst>
              <a:latin typeface="Arial" charset="0"/>
            </a:endParaRPr>
          </a:p>
        </p:txBody>
      </p:sp>
      <p:sp>
        <p:nvSpPr>
          <p:cNvPr id="16387" name="Rectangle 3"/>
          <p:cNvSpPr>
            <a:spLocks noChangeAspect="1" noChangeArrowheads="1"/>
          </p:cNvSpPr>
          <p:nvPr/>
        </p:nvSpPr>
        <p:spPr bwMode="auto">
          <a:xfrm>
            <a:off x="0" y="3429000"/>
            <a:ext cx="9144000" cy="3427413"/>
          </a:xfrm>
          <a:prstGeom prst="rect">
            <a:avLst/>
          </a:prstGeom>
          <a:solidFill>
            <a:schemeClr val="accent5">
              <a:lumMod val="60000"/>
              <a:lumOff val="40000"/>
            </a:schemeClr>
          </a:solidFill>
          <a:ln>
            <a:noFill/>
          </a:ln>
          <a:effectLst/>
          <a:extLst/>
        </p:spPr>
        <p:txBody>
          <a:bodyPr wrap="none" anchor="ctr"/>
          <a:lstStyle/>
          <a:p>
            <a:pPr algn="ctr">
              <a:defRPr/>
            </a:pPr>
            <a:endParaRPr lang="ru-RU" altLang="ru-RU" sz="5400" b="1" dirty="0">
              <a:solidFill>
                <a:schemeClr val="bg1"/>
              </a:solidFill>
              <a:effectLst>
                <a:outerShdw blurRad="38100" dist="38100" dir="2700000" algn="tl">
                  <a:srgbClr val="000000"/>
                </a:outerShdw>
              </a:effectLst>
              <a:latin typeface="Arial" charset="0"/>
            </a:endParaRPr>
          </a:p>
          <a:p>
            <a:pPr algn="ctr">
              <a:defRPr/>
            </a:pPr>
            <a:endParaRPr lang="ru-RU" altLang="ru-RU" sz="5400" b="1" dirty="0">
              <a:solidFill>
                <a:schemeClr val="bg1"/>
              </a:solidFill>
              <a:effectLst>
                <a:outerShdw blurRad="38100" dist="38100" dir="2700000" algn="tl">
                  <a:srgbClr val="000000"/>
                </a:outerShdw>
              </a:effectLst>
              <a:latin typeface="Arial" charset="0"/>
            </a:endParaRPr>
          </a:p>
          <a:p>
            <a:pPr algn="ctr">
              <a:defRPr/>
            </a:pPr>
            <a:r>
              <a:rPr lang="ru-RU" altLang="ru-RU" sz="5400" b="1" dirty="0" smtClean="0">
                <a:solidFill>
                  <a:schemeClr val="bg1"/>
                </a:solidFill>
                <a:effectLst>
                  <a:outerShdw blurRad="38100" dist="38100" dir="2700000" algn="tl">
                    <a:srgbClr val="000000"/>
                  </a:outerShdw>
                </a:effectLst>
                <a:latin typeface="Arial" charset="0"/>
              </a:rPr>
              <a:t>Карамзин Н.М.</a:t>
            </a:r>
            <a:endParaRPr lang="en-US" altLang="ru-RU" sz="5400" b="1" dirty="0">
              <a:solidFill>
                <a:schemeClr val="bg1"/>
              </a:solidFill>
              <a:effectLst>
                <a:outerShdw blurRad="38100" dist="38100" dir="2700000" algn="tl">
                  <a:srgbClr val="000000"/>
                </a:outerShdw>
              </a:effectLst>
              <a:latin typeface="Arial" charset="0"/>
            </a:endParaRPr>
          </a:p>
        </p:txBody>
      </p:sp>
      <p:sp>
        <p:nvSpPr>
          <p:cNvPr id="16389" name="AutoShape 5">
            <a:hlinkClick r:id="rId3" action="ppaction://hlinksldjump"/>
          </p:cNvPr>
          <p:cNvSpPr>
            <a:spLocks noChangeArrowheads="1"/>
          </p:cNvSpPr>
          <p:nvPr/>
        </p:nvSpPr>
        <p:spPr bwMode="auto">
          <a:xfrm>
            <a:off x="7718425" y="6329363"/>
            <a:ext cx="1176338" cy="500062"/>
          </a:xfrm>
          <a:prstGeom prst="leftArrow">
            <a:avLst>
              <a:gd name="adj1" fmla="val 50000"/>
              <a:gd name="adj2" fmla="val 5881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9350" y="2089878"/>
            <a:ext cx="4965413" cy="3417752"/>
          </a:xfrm>
          <a:prstGeom prst="rect">
            <a:avLst/>
          </a:prstGeom>
          <a:ln>
            <a:noFill/>
          </a:ln>
          <a:effectLst>
            <a:softEdge rad="112500"/>
          </a:effectLst>
        </p:spPr>
      </p:pic>
      <p:sp>
        <p:nvSpPr>
          <p:cNvPr id="3" name="TextBox 2"/>
          <p:cNvSpPr txBox="1"/>
          <p:nvPr/>
        </p:nvSpPr>
        <p:spPr>
          <a:xfrm>
            <a:off x="219442" y="2682387"/>
            <a:ext cx="2063835" cy="461665"/>
          </a:xfrm>
          <a:prstGeom prst="rect">
            <a:avLst/>
          </a:prstGeom>
          <a:noFill/>
        </p:spPr>
        <p:txBody>
          <a:bodyPr wrap="none">
            <a:spAutoFit/>
          </a:bodyPr>
          <a:lstStyle/>
          <a:p>
            <a:pPr>
              <a:defRPr/>
            </a:pPr>
            <a:r>
              <a:rPr lang="ru-RU" sz="2400" dirty="0" smtClean="0">
                <a:solidFill>
                  <a:srgbClr val="0070C0"/>
                </a:solidFill>
                <a:latin typeface="Franklin Gothic Medium" panose="020B0603020102020204" pitchFamily="34" charset="0"/>
              </a:rPr>
              <a:t>Личности 300</a:t>
            </a:r>
            <a:endParaRPr lang="ru-RU" sz="2400" dirty="0">
              <a:solidFill>
                <a:srgbClr val="0070C0"/>
              </a:solidFill>
              <a:latin typeface="Franklin Gothic Medium" panose="020B0603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89"/>
                                        </p:tgtEl>
                                        <p:attrNameLst>
                                          <p:attrName>style.visibility</p:attrName>
                                        </p:attrNameLst>
                                      </p:cBhvr>
                                      <p:to>
                                        <p:strVal val="visible"/>
                                      </p:to>
                                    </p:set>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P spid="1638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spect="1" noChangeArrowheads="1"/>
          </p:cNvSpPr>
          <p:nvPr/>
        </p:nvSpPr>
        <p:spPr bwMode="auto">
          <a:xfrm>
            <a:off x="0" y="0"/>
            <a:ext cx="9144000" cy="6870700"/>
          </a:xfrm>
          <a:prstGeom prst="rect">
            <a:avLst/>
          </a:prstGeom>
          <a:solidFill>
            <a:schemeClr val="accent5">
              <a:lumMod val="60000"/>
              <a:lumOff val="40000"/>
            </a:schemeClr>
          </a:solidFill>
          <a:ln>
            <a:noFill/>
          </a:ln>
          <a:effectLst/>
          <a:extLst/>
        </p:spPr>
        <p:txBody>
          <a:bodyPr wrap="none"/>
          <a:lstStyle/>
          <a:p>
            <a:pPr algn="r">
              <a:defRPr/>
            </a:pPr>
            <a:r>
              <a:rPr lang="ru-RU" altLang="ru-RU" sz="2400" b="1" dirty="0" smtClean="0">
                <a:effectLst>
                  <a:outerShdw blurRad="38100" dist="38100" dir="2700000" algn="tl">
                    <a:srgbClr val="000000"/>
                  </a:outerShdw>
                </a:effectLst>
                <a:latin typeface="Arial" charset="0"/>
              </a:rPr>
              <a:t>Этот человек, уроженец Симбирска,</a:t>
            </a:r>
          </a:p>
          <a:p>
            <a:pPr algn="r">
              <a:defRPr/>
            </a:pPr>
            <a:r>
              <a:rPr lang="ru-RU" altLang="ru-RU" sz="2400" b="1" dirty="0" smtClean="0">
                <a:effectLst>
                  <a:outerShdw blurRad="38100" dist="38100" dir="2700000" algn="tl">
                    <a:srgbClr val="000000"/>
                  </a:outerShdw>
                </a:effectLst>
                <a:latin typeface="Arial" charset="0"/>
              </a:rPr>
              <a:t>был </a:t>
            </a:r>
            <a:r>
              <a:rPr lang="ru-RU" altLang="ru-RU" sz="2400" b="1" dirty="0">
                <a:effectLst>
                  <a:outerShdw blurRad="38100" dist="38100" dir="2700000" algn="tl">
                    <a:srgbClr val="000000"/>
                  </a:outerShdw>
                </a:effectLst>
                <a:latin typeface="Arial" charset="0"/>
              </a:rPr>
              <a:t>членом Временного правительства </a:t>
            </a:r>
            <a:endParaRPr lang="ru-RU" altLang="ru-RU" sz="2400" b="1" dirty="0" smtClean="0">
              <a:effectLst>
                <a:outerShdw blurRad="38100" dist="38100" dir="2700000" algn="tl">
                  <a:srgbClr val="000000"/>
                </a:outerShdw>
              </a:effectLst>
              <a:latin typeface="Arial" charset="0"/>
            </a:endParaRPr>
          </a:p>
          <a:p>
            <a:pPr algn="r">
              <a:defRPr/>
            </a:pPr>
            <a:r>
              <a:rPr lang="ru-RU" altLang="ru-RU" sz="2400" b="1" dirty="0" smtClean="0">
                <a:effectLst>
                  <a:outerShdw blurRad="38100" dist="38100" dir="2700000" algn="tl">
                    <a:srgbClr val="000000"/>
                  </a:outerShdw>
                </a:effectLst>
                <a:latin typeface="Arial" charset="0"/>
              </a:rPr>
              <a:t>и </a:t>
            </a:r>
            <a:r>
              <a:rPr lang="ru-RU" altLang="ru-RU" sz="2400" b="1" dirty="0">
                <a:effectLst>
                  <a:outerShdw blurRad="38100" dist="38100" dir="2700000" algn="tl">
                    <a:srgbClr val="000000"/>
                  </a:outerShdw>
                </a:effectLst>
                <a:latin typeface="Arial" charset="0"/>
              </a:rPr>
              <a:t>единственный находился у власти </a:t>
            </a:r>
            <a:endParaRPr lang="ru-RU" altLang="ru-RU" sz="2400" b="1" dirty="0" smtClean="0">
              <a:effectLst>
                <a:outerShdw blurRad="38100" dist="38100" dir="2700000" algn="tl">
                  <a:srgbClr val="000000"/>
                </a:outerShdw>
              </a:effectLst>
              <a:latin typeface="Arial" charset="0"/>
            </a:endParaRPr>
          </a:p>
          <a:p>
            <a:pPr algn="r">
              <a:defRPr/>
            </a:pPr>
            <a:r>
              <a:rPr lang="ru-RU" altLang="ru-RU" sz="2400" b="1" dirty="0" smtClean="0">
                <a:effectLst>
                  <a:outerShdw blurRad="38100" dist="38100" dir="2700000" algn="tl">
                    <a:srgbClr val="000000"/>
                  </a:outerShdw>
                </a:effectLst>
                <a:latin typeface="Arial" charset="0"/>
              </a:rPr>
              <a:t>вплоть </a:t>
            </a:r>
            <a:r>
              <a:rPr lang="ru-RU" altLang="ru-RU" sz="2400" b="1" dirty="0">
                <a:effectLst>
                  <a:outerShdw blurRad="38100" dist="38100" dir="2700000" algn="tl">
                    <a:srgbClr val="000000"/>
                  </a:outerShdw>
                </a:effectLst>
                <a:latin typeface="Arial" charset="0"/>
              </a:rPr>
              <a:t>до октября 1917 </a:t>
            </a:r>
            <a:r>
              <a:rPr lang="ru-RU" altLang="ru-RU" sz="2400" b="1" dirty="0" smtClean="0">
                <a:effectLst>
                  <a:outerShdw blurRad="38100" dist="38100" dir="2700000" algn="tl">
                    <a:srgbClr val="000000"/>
                  </a:outerShdw>
                </a:effectLst>
                <a:latin typeface="Arial" charset="0"/>
              </a:rPr>
              <a:t>г. Во </a:t>
            </a:r>
            <a:r>
              <a:rPr lang="ru-RU" altLang="ru-RU" sz="2400" b="1" dirty="0">
                <a:effectLst>
                  <a:outerShdw blurRad="38100" dist="38100" dir="2700000" algn="tl">
                    <a:srgbClr val="000000"/>
                  </a:outerShdw>
                </a:effectLst>
                <a:latin typeface="Arial" charset="0"/>
              </a:rPr>
              <a:t>Временном правительстве </a:t>
            </a:r>
            <a:endParaRPr lang="ru-RU" altLang="ru-RU" sz="2400" b="1" dirty="0" smtClean="0">
              <a:effectLst>
                <a:outerShdw blurRad="38100" dist="38100" dir="2700000" algn="tl">
                  <a:srgbClr val="000000"/>
                </a:outerShdw>
              </a:effectLst>
              <a:latin typeface="Arial" charset="0"/>
            </a:endParaRPr>
          </a:p>
          <a:p>
            <a:pPr algn="r">
              <a:defRPr/>
            </a:pPr>
            <a:r>
              <a:rPr lang="ru-RU" altLang="ru-RU" sz="2400" b="1" dirty="0" smtClean="0">
                <a:effectLst>
                  <a:outerShdw blurRad="38100" dist="38100" dir="2700000" algn="tl">
                    <a:srgbClr val="000000"/>
                  </a:outerShdw>
                </a:effectLst>
                <a:latin typeface="Arial" charset="0"/>
              </a:rPr>
              <a:t>он </a:t>
            </a:r>
            <a:r>
              <a:rPr lang="ru-RU" altLang="ru-RU" sz="2400" b="1" dirty="0">
                <a:effectLst>
                  <a:outerShdw blurRad="38100" dist="38100" dir="2700000" algn="tl">
                    <a:srgbClr val="000000"/>
                  </a:outerShdw>
                </a:effectLst>
                <a:latin typeface="Arial" charset="0"/>
              </a:rPr>
              <a:t>занимал должности министра юстиции, </a:t>
            </a:r>
            <a:endParaRPr lang="ru-RU" altLang="ru-RU" sz="2400" b="1" dirty="0" smtClean="0">
              <a:effectLst>
                <a:outerShdw blurRad="38100" dist="38100" dir="2700000" algn="tl">
                  <a:srgbClr val="000000"/>
                </a:outerShdw>
              </a:effectLst>
              <a:latin typeface="Arial" charset="0"/>
            </a:endParaRPr>
          </a:p>
          <a:p>
            <a:pPr algn="r">
              <a:defRPr/>
            </a:pPr>
            <a:r>
              <a:rPr lang="ru-RU" altLang="ru-RU" sz="2400" b="1" dirty="0" smtClean="0">
                <a:effectLst>
                  <a:outerShdw blurRad="38100" dist="38100" dir="2700000" algn="tl">
                    <a:srgbClr val="000000"/>
                  </a:outerShdw>
                </a:effectLst>
                <a:latin typeface="Arial" charset="0"/>
              </a:rPr>
              <a:t>военного </a:t>
            </a:r>
            <a:r>
              <a:rPr lang="ru-RU" altLang="ru-RU" sz="2400" b="1" dirty="0">
                <a:effectLst>
                  <a:outerShdw blurRad="38100" dist="38100" dir="2700000" algn="tl">
                    <a:srgbClr val="000000"/>
                  </a:outerShdw>
                </a:effectLst>
                <a:latin typeface="Arial" charset="0"/>
              </a:rPr>
              <a:t>и морского министра, </a:t>
            </a:r>
            <a:endParaRPr lang="ru-RU" altLang="ru-RU" sz="2400" b="1" dirty="0" smtClean="0">
              <a:effectLst>
                <a:outerShdw blurRad="38100" dist="38100" dir="2700000" algn="tl">
                  <a:srgbClr val="000000"/>
                </a:outerShdw>
              </a:effectLst>
              <a:latin typeface="Arial" charset="0"/>
            </a:endParaRPr>
          </a:p>
          <a:p>
            <a:pPr algn="r">
              <a:defRPr/>
            </a:pPr>
            <a:r>
              <a:rPr lang="ru-RU" altLang="ru-RU" sz="2400" b="1" dirty="0" smtClean="0">
                <a:effectLst>
                  <a:outerShdw blurRad="38100" dist="38100" dir="2700000" algn="tl">
                    <a:srgbClr val="000000"/>
                  </a:outerShdw>
                </a:effectLst>
                <a:latin typeface="Arial" charset="0"/>
              </a:rPr>
              <a:t>председателя </a:t>
            </a:r>
            <a:r>
              <a:rPr lang="ru-RU" altLang="ru-RU" sz="2400" b="1" dirty="0">
                <a:effectLst>
                  <a:outerShdw blurRad="38100" dist="38100" dir="2700000" algn="tl">
                    <a:srgbClr val="000000"/>
                  </a:outerShdw>
                </a:effectLst>
                <a:latin typeface="Arial" charset="0"/>
              </a:rPr>
              <a:t>Временного правительства.</a:t>
            </a:r>
            <a:endParaRPr lang="ru-RU" altLang="ru-RU" sz="2400" b="1" dirty="0" smtClean="0">
              <a:effectLst>
                <a:outerShdw blurRad="38100" dist="38100" dir="2700000" algn="tl">
                  <a:srgbClr val="000000"/>
                </a:outerShdw>
              </a:effectLst>
              <a:latin typeface="Arial" charset="0"/>
            </a:endParaRPr>
          </a:p>
        </p:txBody>
      </p:sp>
      <p:sp>
        <p:nvSpPr>
          <p:cNvPr id="17411" name="Rectangle 3"/>
          <p:cNvSpPr>
            <a:spLocks noChangeAspect="1" noChangeArrowheads="1"/>
          </p:cNvSpPr>
          <p:nvPr/>
        </p:nvSpPr>
        <p:spPr bwMode="auto">
          <a:xfrm>
            <a:off x="0" y="3430588"/>
            <a:ext cx="9144000" cy="3427412"/>
          </a:xfrm>
          <a:prstGeom prst="rect">
            <a:avLst/>
          </a:prstGeom>
          <a:solidFill>
            <a:schemeClr val="accent5">
              <a:lumMod val="60000"/>
              <a:lumOff val="40000"/>
            </a:schemeClr>
          </a:solidFill>
          <a:ln>
            <a:noFill/>
          </a:ln>
          <a:effectLst/>
          <a:extLst/>
        </p:spPr>
        <p:txBody>
          <a:bodyPr wrap="none" anchor="ctr"/>
          <a:lstStyle/>
          <a:p>
            <a:pPr algn="ctr">
              <a:defRPr/>
            </a:pPr>
            <a:endParaRPr lang="ru-RU" altLang="ru-RU" sz="6000" b="1" dirty="0">
              <a:solidFill>
                <a:schemeClr val="bg1"/>
              </a:solidFill>
              <a:effectLst>
                <a:outerShdw blurRad="38100" dist="38100" dir="2700000" algn="tl">
                  <a:srgbClr val="000000"/>
                </a:outerShdw>
              </a:effectLst>
              <a:latin typeface="Arial" charset="0"/>
            </a:endParaRPr>
          </a:p>
          <a:p>
            <a:pPr algn="ctr">
              <a:defRPr/>
            </a:pPr>
            <a:endParaRPr lang="ru-RU" altLang="ru-RU" sz="6000" b="1" dirty="0">
              <a:solidFill>
                <a:schemeClr val="bg1"/>
              </a:solidFill>
              <a:effectLst>
                <a:outerShdw blurRad="38100" dist="38100" dir="2700000" algn="tl">
                  <a:srgbClr val="000000"/>
                </a:outerShdw>
              </a:effectLst>
              <a:latin typeface="Arial" charset="0"/>
            </a:endParaRPr>
          </a:p>
          <a:p>
            <a:pPr algn="ctr">
              <a:defRPr/>
            </a:pPr>
            <a:r>
              <a:rPr lang="ru-RU" altLang="ru-RU" sz="6000" b="1" dirty="0" smtClean="0">
                <a:solidFill>
                  <a:schemeClr val="bg1"/>
                </a:solidFill>
                <a:effectLst>
                  <a:outerShdw blurRad="38100" dist="38100" dir="2700000" algn="tl">
                    <a:srgbClr val="000000"/>
                  </a:outerShdw>
                </a:effectLst>
                <a:latin typeface="Arial" charset="0"/>
              </a:rPr>
              <a:t>                  </a:t>
            </a:r>
            <a:r>
              <a:rPr lang="ru-RU" altLang="ru-RU" sz="4800" b="1" dirty="0" smtClean="0">
                <a:solidFill>
                  <a:schemeClr val="bg1"/>
                </a:solidFill>
                <a:effectLst>
                  <a:outerShdw blurRad="38100" dist="38100" dir="2700000" algn="tl">
                    <a:srgbClr val="000000"/>
                  </a:outerShdw>
                </a:effectLst>
                <a:latin typeface="Arial" charset="0"/>
              </a:rPr>
              <a:t>Керенский А.Ф.</a:t>
            </a:r>
            <a:endParaRPr lang="en-US" altLang="ru-RU" sz="4800" b="1" dirty="0">
              <a:solidFill>
                <a:schemeClr val="bg1"/>
              </a:solidFill>
              <a:effectLst>
                <a:outerShdw blurRad="38100" dist="38100" dir="2700000" algn="tl">
                  <a:srgbClr val="000000"/>
                </a:outerShdw>
              </a:effectLst>
              <a:latin typeface="Arial" charset="0"/>
            </a:endParaRPr>
          </a:p>
        </p:txBody>
      </p:sp>
      <p:sp>
        <p:nvSpPr>
          <p:cNvPr id="17413" name="AutoShape 5">
            <a:hlinkClick r:id="rId3" action="ppaction://hlinksldjump"/>
          </p:cNvPr>
          <p:cNvSpPr>
            <a:spLocks noChangeArrowheads="1"/>
          </p:cNvSpPr>
          <p:nvPr/>
        </p:nvSpPr>
        <p:spPr bwMode="auto">
          <a:xfrm>
            <a:off x="7718425" y="6329363"/>
            <a:ext cx="1176338" cy="500062"/>
          </a:xfrm>
          <a:prstGeom prst="leftArrow">
            <a:avLst>
              <a:gd name="adj1" fmla="val 50000"/>
              <a:gd name="adj2" fmla="val 5881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2" name="TextBox 1"/>
          <p:cNvSpPr txBox="1"/>
          <p:nvPr/>
        </p:nvSpPr>
        <p:spPr>
          <a:xfrm>
            <a:off x="6830928" y="2862873"/>
            <a:ext cx="2063835" cy="461665"/>
          </a:xfrm>
          <a:prstGeom prst="rect">
            <a:avLst/>
          </a:prstGeom>
          <a:noFill/>
        </p:spPr>
        <p:txBody>
          <a:bodyPr wrap="none">
            <a:spAutoFit/>
          </a:bodyPr>
          <a:lstStyle/>
          <a:p>
            <a:pPr>
              <a:defRPr/>
            </a:pPr>
            <a:r>
              <a:rPr lang="ru-RU" sz="2400" dirty="0" smtClean="0">
                <a:solidFill>
                  <a:srgbClr val="0070C0"/>
                </a:solidFill>
                <a:latin typeface="Franklin Gothic Medium" panose="020B0603020102020204" pitchFamily="34" charset="0"/>
              </a:rPr>
              <a:t>Личности 400</a:t>
            </a:r>
            <a:endParaRPr lang="ru-RU" sz="2400" dirty="0">
              <a:solidFill>
                <a:srgbClr val="0070C0"/>
              </a:solidFill>
              <a:latin typeface="Franklin Gothic Medium" panose="020B0603020102020204" pitchFamily="34" charset="0"/>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723" y="2608830"/>
            <a:ext cx="3183330" cy="422059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3"/>
                                        </p:tgtEl>
                                        <p:attrNameLst>
                                          <p:attrName>style.visibility</p:attrName>
                                        </p:attrNameLst>
                                      </p:cBhvr>
                                      <p:to>
                                        <p:strVal val="visible"/>
                                      </p:to>
                                    </p:set>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P spid="174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spect="1" noChangeArrowheads="1"/>
          </p:cNvSpPr>
          <p:nvPr/>
        </p:nvSpPr>
        <p:spPr bwMode="auto">
          <a:xfrm>
            <a:off x="0" y="0"/>
            <a:ext cx="9144000" cy="6870700"/>
          </a:xfrm>
          <a:prstGeom prst="rect">
            <a:avLst/>
          </a:prstGeom>
          <a:solidFill>
            <a:schemeClr val="accent5">
              <a:lumMod val="60000"/>
              <a:lumOff val="40000"/>
            </a:schemeClr>
          </a:solidFill>
          <a:ln>
            <a:noFill/>
          </a:ln>
          <a:effectLst/>
          <a:extLst/>
        </p:spPr>
        <p:txBody>
          <a:bodyPr wrap="none"/>
          <a:lstStyle/>
          <a:p>
            <a:pPr algn="ctr">
              <a:defRPr/>
            </a:pPr>
            <a:r>
              <a:rPr lang="ru-RU" altLang="ru-RU" sz="3600" b="1" dirty="0" smtClean="0">
                <a:effectLst>
                  <a:outerShdw blurRad="38100" dist="38100" dir="2700000" algn="tl">
                    <a:srgbClr val="000000"/>
                  </a:outerShdw>
                </a:effectLst>
                <a:latin typeface="Arial" charset="0"/>
              </a:rPr>
              <a:t>Русский </a:t>
            </a:r>
            <a:r>
              <a:rPr lang="ru-RU" altLang="ru-RU" sz="3600" b="1" dirty="0">
                <a:effectLst>
                  <a:outerShdw blurRad="38100" dist="38100" dir="2700000" algn="tl">
                    <a:srgbClr val="000000"/>
                  </a:outerShdw>
                </a:effectLst>
                <a:latin typeface="Arial" charset="0"/>
              </a:rPr>
              <a:t>поэт эпохи </a:t>
            </a:r>
            <a:r>
              <a:rPr lang="ru-RU" altLang="ru-RU" sz="3600" b="1" dirty="0" smtClean="0">
                <a:effectLst>
                  <a:outerShdw blurRad="38100" dist="38100" dir="2700000" algn="tl">
                    <a:srgbClr val="000000"/>
                  </a:outerShdw>
                </a:effectLst>
                <a:latin typeface="Arial" charset="0"/>
              </a:rPr>
              <a:t>романтизма, </a:t>
            </a:r>
          </a:p>
          <a:p>
            <a:pPr algn="ctr">
              <a:defRPr/>
            </a:pPr>
            <a:r>
              <a:rPr lang="ru-RU" altLang="ru-RU" sz="3600" b="1" dirty="0">
                <a:effectLst>
                  <a:outerShdw blurRad="38100" dist="38100" dir="2700000" algn="tl">
                    <a:srgbClr val="000000"/>
                  </a:outerShdw>
                </a:effectLst>
                <a:latin typeface="Arial" charset="0"/>
              </a:rPr>
              <a:t>н</a:t>
            </a:r>
            <a:r>
              <a:rPr lang="ru-RU" altLang="ru-RU" sz="3600" b="1" dirty="0" smtClean="0">
                <a:effectLst>
                  <a:outerShdw blurRad="38100" dist="38100" dir="2700000" algn="tl">
                    <a:srgbClr val="000000"/>
                  </a:outerShdw>
                </a:effectLst>
                <a:latin typeface="Arial" charset="0"/>
              </a:rPr>
              <a:t>азывавший себя поэтом </a:t>
            </a:r>
          </a:p>
          <a:p>
            <a:pPr algn="ctr">
              <a:defRPr/>
            </a:pPr>
            <a:r>
              <a:rPr lang="ru-RU" altLang="ru-RU" sz="3600" b="1" dirty="0" smtClean="0">
                <a:effectLst>
                  <a:outerShdw blurRad="38100" dist="38100" dir="2700000" algn="tl">
                    <a:srgbClr val="000000"/>
                  </a:outerShdw>
                </a:effectLst>
                <a:latin typeface="Arial" charset="0"/>
              </a:rPr>
              <a:t>«радости и хмеля», </a:t>
            </a:r>
          </a:p>
          <a:p>
            <a:pPr algn="ctr">
              <a:defRPr/>
            </a:pPr>
            <a:r>
              <a:rPr lang="ru-RU" altLang="ru-RU" sz="3600" b="1" dirty="0" smtClean="0">
                <a:effectLst>
                  <a:outerShdw blurRad="38100" dist="38100" dir="2700000" algn="tl">
                    <a:srgbClr val="000000"/>
                  </a:outerShdw>
                </a:effectLst>
                <a:latin typeface="Arial" charset="0"/>
              </a:rPr>
              <a:t>а так же поэтом «разгула и свободы»</a:t>
            </a:r>
            <a:endParaRPr lang="en-US" altLang="ru-RU" sz="3600" b="1" dirty="0">
              <a:effectLst>
                <a:outerShdw blurRad="38100" dist="38100" dir="2700000" algn="tl">
                  <a:srgbClr val="000000"/>
                </a:outerShdw>
              </a:effectLst>
              <a:latin typeface="Arial" charset="0"/>
            </a:endParaRPr>
          </a:p>
        </p:txBody>
      </p:sp>
      <p:sp>
        <p:nvSpPr>
          <p:cNvPr id="18435" name="Rectangle 3"/>
          <p:cNvSpPr>
            <a:spLocks noChangeAspect="1" noChangeArrowheads="1"/>
          </p:cNvSpPr>
          <p:nvPr/>
        </p:nvSpPr>
        <p:spPr bwMode="auto">
          <a:xfrm>
            <a:off x="0" y="3429000"/>
            <a:ext cx="9144000" cy="3427413"/>
          </a:xfrm>
          <a:prstGeom prst="rect">
            <a:avLst/>
          </a:prstGeom>
          <a:solidFill>
            <a:schemeClr val="accent5">
              <a:lumMod val="60000"/>
              <a:lumOff val="40000"/>
            </a:schemeClr>
          </a:solidFill>
          <a:ln>
            <a:noFill/>
          </a:ln>
          <a:effectLst/>
          <a:extLst/>
        </p:spPr>
        <p:txBody>
          <a:bodyPr wrap="none" anchor="ctr"/>
          <a:lstStyle/>
          <a:p>
            <a:pPr algn="ctr">
              <a:defRPr/>
            </a:pPr>
            <a:r>
              <a:rPr lang="ru-RU" altLang="ru-RU" sz="7200" b="1" dirty="0">
                <a:solidFill>
                  <a:schemeClr val="bg1"/>
                </a:solidFill>
                <a:effectLst>
                  <a:outerShdw blurRad="38100" dist="38100" dir="2700000" algn="tl">
                    <a:srgbClr val="000000"/>
                  </a:outerShdw>
                </a:effectLst>
                <a:latin typeface="Arial" charset="0"/>
              </a:rPr>
              <a:t>  </a:t>
            </a:r>
          </a:p>
          <a:p>
            <a:pPr algn="ctr">
              <a:defRPr/>
            </a:pPr>
            <a:r>
              <a:rPr lang="ru-RU" altLang="ru-RU" sz="7200" b="1" dirty="0">
                <a:solidFill>
                  <a:schemeClr val="bg1"/>
                </a:solidFill>
                <a:effectLst>
                  <a:outerShdw blurRad="38100" dist="38100" dir="2700000" algn="tl">
                    <a:srgbClr val="000000"/>
                  </a:outerShdw>
                </a:effectLst>
                <a:latin typeface="Arial" charset="0"/>
              </a:rPr>
              <a:t>          </a:t>
            </a:r>
            <a:r>
              <a:rPr lang="ru-RU" altLang="ru-RU" sz="7200" b="1" dirty="0" smtClean="0">
                <a:solidFill>
                  <a:schemeClr val="bg1"/>
                </a:solidFill>
                <a:effectLst>
                  <a:outerShdw blurRad="38100" dist="38100" dir="2700000" algn="tl">
                    <a:srgbClr val="000000"/>
                  </a:outerShdw>
                </a:effectLst>
                <a:latin typeface="Arial" charset="0"/>
              </a:rPr>
              <a:t>   </a:t>
            </a:r>
            <a:r>
              <a:rPr lang="ru-RU" altLang="ru-RU" sz="5400" b="1" dirty="0" smtClean="0">
                <a:solidFill>
                  <a:schemeClr val="bg1"/>
                </a:solidFill>
                <a:effectLst>
                  <a:outerShdw blurRad="38100" dist="38100" dir="2700000" algn="tl">
                    <a:srgbClr val="000000"/>
                  </a:outerShdw>
                </a:effectLst>
                <a:latin typeface="Arial" charset="0"/>
              </a:rPr>
              <a:t>Языков Н.М.</a:t>
            </a:r>
            <a:endParaRPr lang="en-US" altLang="ru-RU" sz="5400" b="1" dirty="0">
              <a:solidFill>
                <a:schemeClr val="bg1"/>
              </a:solidFill>
              <a:effectLst>
                <a:outerShdw blurRad="38100" dist="38100" dir="2700000" algn="tl">
                  <a:srgbClr val="000000"/>
                </a:outerShdw>
              </a:effectLst>
              <a:latin typeface="Arial" charset="0"/>
            </a:endParaRPr>
          </a:p>
        </p:txBody>
      </p:sp>
      <p:sp>
        <p:nvSpPr>
          <p:cNvPr id="18437" name="AutoShape 5">
            <a:hlinkClick r:id="rId3" action="ppaction://hlinksldjump"/>
          </p:cNvPr>
          <p:cNvSpPr>
            <a:spLocks noChangeArrowheads="1"/>
          </p:cNvSpPr>
          <p:nvPr/>
        </p:nvSpPr>
        <p:spPr bwMode="auto">
          <a:xfrm>
            <a:off x="7718425" y="6329363"/>
            <a:ext cx="1176338" cy="500062"/>
          </a:xfrm>
          <a:prstGeom prst="leftArrow">
            <a:avLst>
              <a:gd name="adj1" fmla="val 50000"/>
              <a:gd name="adj2" fmla="val 5881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39" y="2415259"/>
            <a:ext cx="3726029" cy="4074907"/>
          </a:xfrm>
          <a:prstGeom prst="rect">
            <a:avLst/>
          </a:prstGeom>
          <a:ln>
            <a:noFill/>
          </a:ln>
          <a:effectLst>
            <a:softEdge rad="112500"/>
          </a:effectLst>
        </p:spPr>
      </p:pic>
      <p:sp>
        <p:nvSpPr>
          <p:cNvPr id="3" name="TextBox 2"/>
          <p:cNvSpPr txBox="1"/>
          <p:nvPr/>
        </p:nvSpPr>
        <p:spPr>
          <a:xfrm>
            <a:off x="6830928" y="2850565"/>
            <a:ext cx="2063835" cy="461665"/>
          </a:xfrm>
          <a:prstGeom prst="rect">
            <a:avLst/>
          </a:prstGeom>
          <a:noFill/>
        </p:spPr>
        <p:txBody>
          <a:bodyPr wrap="none">
            <a:spAutoFit/>
          </a:bodyPr>
          <a:lstStyle/>
          <a:p>
            <a:pPr>
              <a:defRPr/>
            </a:pPr>
            <a:r>
              <a:rPr lang="ru-RU" sz="2400" dirty="0" smtClean="0">
                <a:solidFill>
                  <a:srgbClr val="0070C0"/>
                </a:solidFill>
                <a:latin typeface="Franklin Gothic Medium" panose="020B0603020102020204" pitchFamily="34" charset="0"/>
              </a:rPr>
              <a:t>Личности 500</a:t>
            </a:r>
            <a:endParaRPr lang="ru-RU" sz="2400" dirty="0">
              <a:solidFill>
                <a:srgbClr val="0070C0"/>
              </a:solidFill>
              <a:latin typeface="Franklin Gothic Medium" panose="020B0603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37"/>
                                        </p:tgtEl>
                                        <p:attrNameLst>
                                          <p:attrName>style.visibility</p:attrName>
                                        </p:attrNameLst>
                                      </p:cBhvr>
                                      <p:to>
                                        <p:strVal val="visible"/>
                                      </p:to>
                                    </p:set>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nimBg="1"/>
      <p:bldP spid="184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spect="1" noChangeArrowheads="1"/>
          </p:cNvSpPr>
          <p:nvPr/>
        </p:nvSpPr>
        <p:spPr bwMode="auto">
          <a:xfrm>
            <a:off x="0" y="0"/>
            <a:ext cx="9144000" cy="6870700"/>
          </a:xfrm>
          <a:prstGeom prst="rect">
            <a:avLst/>
          </a:prstGeom>
          <a:solidFill>
            <a:schemeClr val="accent5">
              <a:lumMod val="60000"/>
              <a:lumOff val="40000"/>
            </a:schemeClr>
          </a:solidFill>
          <a:ln>
            <a:noFill/>
          </a:ln>
          <a:effectLst/>
          <a:extLst/>
        </p:spPr>
        <p:txBody>
          <a:bodyPr wrap="none"/>
          <a:lstStyle/>
          <a:p>
            <a:pPr algn="ctr">
              <a:defRPr/>
            </a:pPr>
            <a:r>
              <a:rPr lang="ru-RU" altLang="ru-RU" sz="4000" b="1" dirty="0" smtClean="0">
                <a:effectLst>
                  <a:outerShdw blurRad="38100" dist="38100" dir="2700000" algn="tl">
                    <a:srgbClr val="000000"/>
                  </a:outerShdw>
                </a:effectLst>
                <a:latin typeface="Arial" charset="0"/>
              </a:rPr>
              <a:t>В каком году был основан город </a:t>
            </a:r>
          </a:p>
          <a:p>
            <a:pPr algn="ctr">
              <a:defRPr/>
            </a:pPr>
            <a:r>
              <a:rPr lang="ru-RU" altLang="ru-RU" sz="4000" b="1" dirty="0" smtClean="0">
                <a:effectLst>
                  <a:outerShdw blurRad="38100" dist="38100" dir="2700000" algn="tl">
                    <a:srgbClr val="000000"/>
                  </a:outerShdw>
                </a:effectLst>
                <a:latin typeface="Arial" charset="0"/>
              </a:rPr>
              <a:t>Ульяновск?</a:t>
            </a:r>
          </a:p>
        </p:txBody>
      </p:sp>
      <p:sp>
        <p:nvSpPr>
          <p:cNvPr id="3081" name="Rectangle 9"/>
          <p:cNvSpPr>
            <a:spLocks noChangeAspect="1" noChangeArrowheads="1"/>
          </p:cNvSpPr>
          <p:nvPr/>
        </p:nvSpPr>
        <p:spPr bwMode="auto">
          <a:xfrm>
            <a:off x="0" y="3429000"/>
            <a:ext cx="9144000" cy="3427413"/>
          </a:xfrm>
          <a:prstGeom prst="rect">
            <a:avLst/>
          </a:prstGeom>
          <a:solidFill>
            <a:schemeClr val="accent5">
              <a:lumMod val="60000"/>
              <a:lumOff val="40000"/>
            </a:schemeClr>
          </a:solidFill>
          <a:ln>
            <a:noFill/>
          </a:ln>
          <a:effectLst/>
          <a:extLst/>
        </p:spPr>
        <p:txBody>
          <a:bodyPr wrap="none" anchor="ctr"/>
          <a:lstStyle/>
          <a:p>
            <a:pPr algn="ctr">
              <a:defRPr/>
            </a:pPr>
            <a:endParaRPr lang="ru-RU" altLang="ru-RU" sz="3200" b="1" dirty="0">
              <a:solidFill>
                <a:schemeClr val="bg1"/>
              </a:solidFill>
              <a:effectLst>
                <a:outerShdw blurRad="38100" dist="38100" dir="2700000" algn="tl">
                  <a:srgbClr val="000000"/>
                </a:outerShdw>
              </a:effectLst>
              <a:latin typeface="Arial" charset="0"/>
            </a:endParaRPr>
          </a:p>
          <a:p>
            <a:pPr algn="ctr">
              <a:defRPr/>
            </a:pPr>
            <a:endParaRPr lang="ru-RU" altLang="ru-RU" sz="3200" b="1" dirty="0">
              <a:solidFill>
                <a:schemeClr val="bg1"/>
              </a:solidFill>
              <a:effectLst>
                <a:outerShdw blurRad="38100" dist="38100" dir="2700000" algn="tl">
                  <a:srgbClr val="000000"/>
                </a:outerShdw>
              </a:effectLst>
              <a:latin typeface="Arial" charset="0"/>
            </a:endParaRPr>
          </a:p>
          <a:p>
            <a:pPr algn="ctr">
              <a:defRPr/>
            </a:pPr>
            <a:endParaRPr lang="ru-RU" altLang="ru-RU" sz="3200" b="1" dirty="0">
              <a:solidFill>
                <a:schemeClr val="bg1"/>
              </a:solidFill>
              <a:effectLst>
                <a:outerShdw blurRad="38100" dist="38100" dir="2700000" algn="tl">
                  <a:srgbClr val="000000"/>
                </a:outerShdw>
              </a:effectLst>
              <a:latin typeface="Arial" charset="0"/>
            </a:endParaRPr>
          </a:p>
          <a:p>
            <a:pPr algn="ctr">
              <a:defRPr/>
            </a:pPr>
            <a:endParaRPr lang="ru-RU" altLang="ru-RU" sz="4400" b="1" dirty="0" smtClean="0">
              <a:solidFill>
                <a:schemeClr val="bg1"/>
              </a:solidFill>
              <a:effectLst>
                <a:outerShdw blurRad="38100" dist="38100" dir="2700000" algn="tl">
                  <a:srgbClr val="000000"/>
                </a:outerShdw>
              </a:effectLst>
              <a:latin typeface="Arial" charset="0"/>
            </a:endParaRPr>
          </a:p>
          <a:p>
            <a:pPr algn="ctr">
              <a:defRPr/>
            </a:pPr>
            <a:r>
              <a:rPr lang="ru-RU" altLang="ru-RU" sz="5400" b="1" dirty="0" smtClean="0">
                <a:solidFill>
                  <a:schemeClr val="bg1"/>
                </a:solidFill>
                <a:effectLst>
                  <a:outerShdw blurRad="38100" dist="38100" dir="2700000" algn="tl">
                    <a:srgbClr val="000000"/>
                  </a:outerShdw>
                </a:effectLst>
                <a:latin typeface="Arial" charset="0"/>
              </a:rPr>
              <a:t>1648 год</a:t>
            </a:r>
            <a:endParaRPr lang="en-US" altLang="ru-RU" sz="5400" b="1" dirty="0">
              <a:solidFill>
                <a:schemeClr val="bg1"/>
              </a:solidFill>
              <a:effectLst>
                <a:outerShdw blurRad="38100" dist="38100" dir="2700000" algn="tl">
                  <a:srgbClr val="000000"/>
                </a:outerShdw>
              </a:effectLst>
              <a:latin typeface="Arial" charset="0"/>
            </a:endParaRPr>
          </a:p>
        </p:txBody>
      </p:sp>
      <p:sp>
        <p:nvSpPr>
          <p:cNvPr id="3083" name="AutoShape 11">
            <a:hlinkClick r:id="rId3" action="ppaction://hlinksldjump"/>
          </p:cNvPr>
          <p:cNvSpPr>
            <a:spLocks noChangeArrowheads="1"/>
          </p:cNvSpPr>
          <p:nvPr/>
        </p:nvSpPr>
        <p:spPr bwMode="auto">
          <a:xfrm>
            <a:off x="7718425" y="6329363"/>
            <a:ext cx="1176338" cy="500062"/>
          </a:xfrm>
          <a:prstGeom prst="leftArrow">
            <a:avLst>
              <a:gd name="adj1" fmla="val 50000"/>
              <a:gd name="adj2" fmla="val 5881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2" name="TextBox 1"/>
          <p:cNvSpPr txBox="1"/>
          <p:nvPr/>
        </p:nvSpPr>
        <p:spPr>
          <a:xfrm>
            <a:off x="6940189" y="2973685"/>
            <a:ext cx="1954574" cy="461665"/>
          </a:xfrm>
          <a:prstGeom prst="rect">
            <a:avLst/>
          </a:prstGeom>
          <a:noFill/>
        </p:spPr>
        <p:txBody>
          <a:bodyPr wrap="none">
            <a:spAutoFit/>
          </a:bodyPr>
          <a:lstStyle/>
          <a:p>
            <a:pPr lvl="1">
              <a:defRPr/>
            </a:pPr>
            <a:r>
              <a:rPr lang="ru-RU" sz="2400" dirty="0" smtClean="0">
                <a:solidFill>
                  <a:srgbClr val="0070C0"/>
                </a:solidFill>
                <a:latin typeface="Franklin Gothic Medium" panose="020B0603020102020204" pitchFamily="34" charset="0"/>
              </a:rPr>
              <a:t>Даты </a:t>
            </a:r>
            <a:r>
              <a:rPr lang="ru-RU" sz="2400" dirty="0">
                <a:solidFill>
                  <a:srgbClr val="0070C0"/>
                </a:solidFill>
                <a:latin typeface="Franklin Gothic Medium" panose="020B0603020102020204" pitchFamily="34" charset="0"/>
              </a:rPr>
              <a:t>100</a:t>
            </a:r>
          </a:p>
        </p:txBody>
      </p:sp>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t="5639"/>
          <a:stretch/>
        </p:blipFill>
        <p:spPr>
          <a:xfrm>
            <a:off x="258507" y="1491141"/>
            <a:ext cx="6608285" cy="4153167"/>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83"/>
                                        </p:tgtEl>
                                        <p:attrNameLst>
                                          <p:attrName>style.visibility</p:attrName>
                                        </p:attrNameLst>
                                      </p:cBhvr>
                                      <p:to>
                                        <p:strVal val="visible"/>
                                      </p:to>
                                    </p:set>
                                  </p:childTnLst>
                                </p:cTn>
                              </p:par>
                              <p:par>
                                <p:cTn id="9" presetID="3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1" grpId="0" animBg="1"/>
      <p:bldP spid="308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spect="1" noChangeArrowheads="1"/>
          </p:cNvSpPr>
          <p:nvPr/>
        </p:nvSpPr>
        <p:spPr bwMode="auto">
          <a:xfrm>
            <a:off x="0" y="0"/>
            <a:ext cx="9144000" cy="6870700"/>
          </a:xfrm>
          <a:prstGeom prst="rect">
            <a:avLst/>
          </a:prstGeom>
          <a:solidFill>
            <a:schemeClr val="accent5">
              <a:lumMod val="60000"/>
              <a:lumOff val="40000"/>
            </a:schemeClr>
          </a:solidFill>
          <a:ln>
            <a:noFill/>
          </a:ln>
          <a:effectLst/>
          <a:extLst/>
        </p:spPr>
        <p:txBody>
          <a:bodyPr wrap="none"/>
          <a:lstStyle/>
          <a:p>
            <a:pPr algn="ctr">
              <a:defRPr/>
            </a:pPr>
            <a:r>
              <a:rPr lang="ru-RU" altLang="ru-RU" sz="3200" b="1" dirty="0" smtClean="0">
                <a:effectLst>
                  <a:outerShdw blurRad="38100" dist="38100" dir="2700000" algn="tl">
                    <a:srgbClr val="000000"/>
                  </a:outerShdw>
                </a:effectLst>
                <a:latin typeface="Arial" charset="0"/>
              </a:rPr>
              <a:t>Первоначальное название города было </a:t>
            </a:r>
          </a:p>
          <a:p>
            <a:pPr algn="ctr">
              <a:defRPr/>
            </a:pPr>
            <a:r>
              <a:rPr lang="ru-RU" altLang="ru-RU" sz="3200" b="1" dirty="0" err="1" smtClean="0">
                <a:effectLst>
                  <a:outerShdw blurRad="38100" dist="38100" dir="2700000" algn="tl">
                    <a:srgbClr val="000000"/>
                  </a:outerShdw>
                </a:effectLst>
                <a:latin typeface="Arial" charset="0"/>
              </a:rPr>
              <a:t>Синбирск</a:t>
            </a:r>
            <a:r>
              <a:rPr lang="ru-RU" altLang="ru-RU" sz="3200" b="1" dirty="0" smtClean="0">
                <a:effectLst>
                  <a:outerShdw blurRad="38100" dist="38100" dir="2700000" algn="tl">
                    <a:srgbClr val="000000"/>
                  </a:outerShdw>
                </a:effectLst>
                <a:latin typeface="Arial" charset="0"/>
              </a:rPr>
              <a:t> , в 1780 году город был</a:t>
            </a:r>
          </a:p>
          <a:p>
            <a:pPr algn="ctr">
              <a:defRPr/>
            </a:pPr>
            <a:r>
              <a:rPr lang="ru-RU" altLang="ru-RU" sz="3200" b="1" dirty="0" smtClean="0">
                <a:effectLst>
                  <a:outerShdw blurRad="38100" dist="38100" dir="2700000" algn="tl">
                    <a:srgbClr val="000000"/>
                  </a:outerShdw>
                </a:effectLst>
                <a:latin typeface="Arial" charset="0"/>
              </a:rPr>
              <a:t> переименован в Симбирск. В каком году</a:t>
            </a:r>
          </a:p>
          <a:p>
            <a:pPr algn="ctr">
              <a:defRPr/>
            </a:pPr>
            <a:r>
              <a:rPr lang="ru-RU" altLang="ru-RU" sz="3200" b="1" dirty="0" smtClean="0">
                <a:effectLst>
                  <a:outerShdw blurRad="38100" dist="38100" dir="2700000" algn="tl">
                    <a:srgbClr val="000000"/>
                  </a:outerShdw>
                </a:effectLst>
                <a:latin typeface="Arial" charset="0"/>
              </a:rPr>
              <a:t> город приобрел своё нынешнее название?</a:t>
            </a:r>
          </a:p>
        </p:txBody>
      </p:sp>
      <p:sp>
        <p:nvSpPr>
          <p:cNvPr id="7171" name="Rectangle 3"/>
          <p:cNvSpPr>
            <a:spLocks noChangeAspect="1" noChangeArrowheads="1"/>
          </p:cNvSpPr>
          <p:nvPr/>
        </p:nvSpPr>
        <p:spPr bwMode="auto">
          <a:xfrm>
            <a:off x="0" y="3429000"/>
            <a:ext cx="9144000" cy="3427413"/>
          </a:xfrm>
          <a:prstGeom prst="rect">
            <a:avLst/>
          </a:prstGeom>
          <a:solidFill>
            <a:schemeClr val="accent5">
              <a:lumMod val="60000"/>
              <a:lumOff val="40000"/>
            </a:schemeClr>
          </a:solidFill>
          <a:ln>
            <a:noFill/>
          </a:ln>
          <a:effectLst/>
          <a:extLst/>
        </p:spPr>
        <p:txBody>
          <a:bodyPr wrap="none" anchor="ctr"/>
          <a:lstStyle/>
          <a:p>
            <a:pPr algn="ctr">
              <a:defRPr/>
            </a:pPr>
            <a:endParaRPr lang="ru-RU" altLang="ru-RU" sz="4800" b="1" dirty="0" smtClean="0">
              <a:solidFill>
                <a:schemeClr val="bg1"/>
              </a:solidFill>
              <a:effectLst>
                <a:outerShdw blurRad="38100" dist="38100" dir="2700000" algn="tl">
                  <a:srgbClr val="000000"/>
                </a:outerShdw>
              </a:effectLst>
              <a:latin typeface="Arial" charset="0"/>
            </a:endParaRPr>
          </a:p>
          <a:p>
            <a:pPr algn="ctr">
              <a:defRPr/>
            </a:pPr>
            <a:r>
              <a:rPr lang="ru-RU" altLang="ru-RU" sz="4800" b="1" dirty="0">
                <a:solidFill>
                  <a:schemeClr val="bg1"/>
                </a:solidFill>
                <a:effectLst>
                  <a:outerShdw blurRad="38100" dist="38100" dir="2700000" algn="tl">
                    <a:srgbClr val="000000"/>
                  </a:outerShdw>
                </a:effectLst>
                <a:latin typeface="Arial" charset="0"/>
              </a:rPr>
              <a:t> </a:t>
            </a:r>
            <a:r>
              <a:rPr lang="ru-RU" altLang="ru-RU" sz="4800" b="1" dirty="0" smtClean="0">
                <a:solidFill>
                  <a:schemeClr val="bg1"/>
                </a:solidFill>
                <a:effectLst>
                  <a:outerShdw blurRad="38100" dist="38100" dir="2700000" algn="tl">
                    <a:srgbClr val="000000"/>
                  </a:outerShdw>
                </a:effectLst>
                <a:latin typeface="Arial" charset="0"/>
              </a:rPr>
              <a:t>                          1924 год</a:t>
            </a:r>
            <a:endParaRPr lang="ru-RU" altLang="ru-RU" sz="4800" b="1" dirty="0">
              <a:solidFill>
                <a:schemeClr val="bg1"/>
              </a:solidFill>
              <a:effectLst>
                <a:outerShdw blurRad="38100" dist="38100" dir="2700000" algn="tl">
                  <a:srgbClr val="000000"/>
                </a:outerShdw>
              </a:effectLst>
              <a:latin typeface="Arial" charset="0"/>
            </a:endParaRPr>
          </a:p>
        </p:txBody>
      </p:sp>
      <p:sp>
        <p:nvSpPr>
          <p:cNvPr id="7173" name="AutoShape 5">
            <a:hlinkClick r:id="rId3" action="ppaction://hlinksldjump"/>
          </p:cNvPr>
          <p:cNvSpPr>
            <a:spLocks noChangeArrowheads="1"/>
          </p:cNvSpPr>
          <p:nvPr/>
        </p:nvSpPr>
        <p:spPr bwMode="auto">
          <a:xfrm>
            <a:off x="7718425" y="6329363"/>
            <a:ext cx="1176338" cy="500062"/>
          </a:xfrm>
          <a:prstGeom prst="leftArrow">
            <a:avLst>
              <a:gd name="adj1" fmla="val 50000"/>
              <a:gd name="adj2" fmla="val 5881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2" name="TextBox 1"/>
          <p:cNvSpPr txBox="1"/>
          <p:nvPr/>
        </p:nvSpPr>
        <p:spPr>
          <a:xfrm>
            <a:off x="7398841" y="3435350"/>
            <a:ext cx="1495922" cy="461665"/>
          </a:xfrm>
          <a:prstGeom prst="rect">
            <a:avLst/>
          </a:prstGeom>
          <a:noFill/>
        </p:spPr>
        <p:txBody>
          <a:bodyPr wrap="none">
            <a:spAutoFit/>
          </a:bodyPr>
          <a:lstStyle/>
          <a:p>
            <a:pPr>
              <a:defRPr/>
            </a:pPr>
            <a:r>
              <a:rPr lang="ru-RU" sz="2400" dirty="0" smtClean="0">
                <a:solidFill>
                  <a:srgbClr val="0070C0"/>
                </a:solidFill>
                <a:latin typeface="Franklin Gothic Medium" panose="020B0603020102020204" pitchFamily="34" charset="0"/>
              </a:rPr>
              <a:t>Даты 200</a:t>
            </a:r>
            <a:endParaRPr lang="ru-RU" sz="2400" dirty="0">
              <a:solidFill>
                <a:srgbClr val="0070C0"/>
              </a:solidFill>
              <a:latin typeface="Franklin Gothic Medium" panose="020B0603020102020204" pitchFamily="34" charset="0"/>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098" y="2377818"/>
            <a:ext cx="5040340" cy="336022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73"/>
                                        </p:tgtEl>
                                        <p:attrNameLst>
                                          <p:attrName>style.visibility</p:attrName>
                                        </p:attrNameLst>
                                      </p:cBhvr>
                                      <p:to>
                                        <p:strVal val="visible"/>
                                      </p:to>
                                    </p:set>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3" grpId="0" animBg="1"/>
    </p:bldLst>
  </p:timing>
</p:sld>
</file>

<file path=ppt/theme/theme1.xml><?xml version="1.0" encoding="utf-8"?>
<a:theme xmlns:a="http://schemas.openxmlformats.org/drawingml/2006/main" name="Сектор">
  <a:themeElements>
    <a:clrScheme name="Теплый синий">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62000"/>
                <a:satMod val="200000"/>
                <a:lumMod val="124000"/>
              </a:schemeClr>
            </a:gs>
            <a:gs pos="100000">
              <a:schemeClr val="phClr">
                <a:shade val="96000"/>
                <a:hueMod val="88000"/>
                <a:satMod val="220000"/>
                <a:lumMod val="8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2250</TotalTime>
  <Words>2343</Words>
  <Application>Microsoft Office PowerPoint</Application>
  <PresentationFormat>Экран (4:3)</PresentationFormat>
  <Paragraphs>327</Paragraphs>
  <Slides>25</Slides>
  <Notes>22</Notes>
  <HiddenSlides>0</HiddenSlides>
  <MMClips>1</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1</vt:i4>
      </vt:variant>
      <vt:variant>
        <vt:lpstr>Заголовки слайдов</vt:lpstr>
      </vt:variant>
      <vt:variant>
        <vt:i4>25</vt:i4>
      </vt:variant>
    </vt:vector>
  </HeadingPairs>
  <TitlesOfParts>
    <vt:vector size="35" baseType="lpstr">
      <vt:lpstr>Arial</vt:lpstr>
      <vt:lpstr>Calibri</vt:lpstr>
      <vt:lpstr>Century Gothic</vt:lpstr>
      <vt:lpstr>Franklin Gothic Medium</vt:lpstr>
      <vt:lpstr>Impact</vt:lpstr>
      <vt:lpstr>Times New Roman</vt:lpstr>
      <vt:lpstr>Wingdings</vt:lpstr>
      <vt:lpstr>Wingdings 3</vt:lpstr>
      <vt:lpstr>Сектор</vt:lpstr>
      <vt:lpstr>Презентация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 link</dc:creator>
  <cp:lastModifiedBy>Li Li</cp:lastModifiedBy>
  <cp:revision>238</cp:revision>
  <dcterms:created xsi:type="dcterms:W3CDTF">2003-12-19T00:36:01Z</dcterms:created>
  <dcterms:modified xsi:type="dcterms:W3CDTF">2018-04-23T21:54:07Z</dcterms:modified>
</cp:coreProperties>
</file>